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4.xml" ContentType="application/vnd.openxmlformats-officedocument.presentationml.notesSlide+xml"/>
  <Override PartName="/ppt/tags/tag105.xml" ContentType="application/vnd.openxmlformats-officedocument.presentationml.tags+xml"/>
  <Override PartName="/ppt/notesSlides/notesSlide5.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6.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7.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8.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2" r:id="rId1"/>
    <p:sldMasterId id="2147484255" r:id="rId2"/>
  </p:sldMasterIdLst>
  <p:notesMasterIdLst>
    <p:notesMasterId r:id="rId31"/>
  </p:notesMasterIdLst>
  <p:handoutMasterIdLst>
    <p:handoutMasterId r:id="rId32"/>
  </p:handoutMasterIdLst>
  <p:sldIdLst>
    <p:sldId id="357" r:id="rId3"/>
    <p:sldId id="379" r:id="rId4"/>
    <p:sldId id="371" r:id="rId5"/>
    <p:sldId id="291" r:id="rId6"/>
    <p:sldId id="359" r:id="rId7"/>
    <p:sldId id="358" r:id="rId8"/>
    <p:sldId id="383" r:id="rId9"/>
    <p:sldId id="382" r:id="rId10"/>
    <p:sldId id="384" r:id="rId11"/>
    <p:sldId id="287" r:id="rId12"/>
    <p:sldId id="292" r:id="rId13"/>
    <p:sldId id="299" r:id="rId14"/>
    <p:sldId id="380" r:id="rId15"/>
    <p:sldId id="381" r:id="rId16"/>
    <p:sldId id="296" r:id="rId17"/>
    <p:sldId id="342" r:id="rId18"/>
    <p:sldId id="294" r:id="rId19"/>
    <p:sldId id="369" r:id="rId20"/>
    <p:sldId id="386" r:id="rId21"/>
    <p:sldId id="388" r:id="rId22"/>
    <p:sldId id="390" r:id="rId23"/>
    <p:sldId id="387" r:id="rId24"/>
    <p:sldId id="364" r:id="rId25"/>
    <p:sldId id="365" r:id="rId26"/>
    <p:sldId id="366" r:id="rId27"/>
    <p:sldId id="368" r:id="rId28"/>
    <p:sldId id="363" r:id="rId29"/>
    <p:sldId id="391" r:id="rId30"/>
  </p:sldIdLst>
  <p:sldSz cx="9144000" cy="6858000" type="screen4x3"/>
  <p:notesSz cx="6797675" cy="9928225"/>
  <p:custDataLst>
    <p:tags r:id="rId33"/>
  </p:custDataLst>
  <p:defaultTextStyle>
    <a:defPPr>
      <a:defRPr lang="de-DE"/>
    </a:defPPr>
    <a:lvl1pPr algn="l" defTabSz="457200"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110">
          <p15:clr>
            <a:srgbClr val="A4A3A4"/>
          </p15:clr>
        </p15:guide>
        <p15:guide id="2" orient="horz" pos="442">
          <p15:clr>
            <a:srgbClr val="A4A3A4"/>
          </p15:clr>
        </p15:guide>
        <p15:guide id="3" orient="horz" pos="1026">
          <p15:clr>
            <a:srgbClr val="A4A3A4"/>
          </p15:clr>
        </p15:guide>
        <p15:guide id="4" orient="horz">
          <p15:clr>
            <a:srgbClr val="A4A3A4"/>
          </p15:clr>
        </p15:guide>
        <p15:guide id="5" orient="horz" pos="197">
          <p15:clr>
            <a:srgbClr val="A4A3A4"/>
          </p15:clr>
        </p15:guide>
        <p15:guide id="6" orient="horz" pos="3786">
          <p15:clr>
            <a:srgbClr val="A4A3A4"/>
          </p15:clr>
        </p15:guide>
        <p15:guide id="7" pos="5489">
          <p15:clr>
            <a:srgbClr val="A4A3A4"/>
          </p15:clr>
        </p15:guide>
        <p15:guide id="8" pos="295">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çoise Chevalley" initials="FC" lastIdx="2" clrIdx="0">
    <p:extLst>
      <p:ext uri="{19B8F6BF-5375-455C-9EA6-DF929625EA0E}">
        <p15:presenceInfo xmlns:p15="http://schemas.microsoft.com/office/powerpoint/2012/main" userId="S-1-5-21-2221995941-735572024-1413358928-16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002C77"/>
    <a:srgbClr val="333333"/>
    <a:srgbClr val="00A0DB"/>
    <a:srgbClr val="BFDBFD"/>
    <a:srgbClr val="AED1FC"/>
    <a:srgbClr val="A3CBFB"/>
    <a:srgbClr val="0A7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Objects="1">
      <p:cViewPr varScale="1">
        <p:scale>
          <a:sx n="71" d="100"/>
          <a:sy n="71" d="100"/>
        </p:scale>
        <p:origin x="1205" y="58"/>
      </p:cViewPr>
      <p:guideLst>
        <p:guide orient="horz" pos="4110"/>
        <p:guide orient="horz" pos="442"/>
        <p:guide orient="horz" pos="1026"/>
        <p:guide orient="horz"/>
        <p:guide orient="horz" pos="197"/>
        <p:guide orient="horz" pos="3786"/>
        <p:guide pos="5489"/>
        <p:guide pos="2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100" d="100"/>
          <a:sy n="100" d="100"/>
        </p:scale>
        <p:origin x="2390" y="-1277"/>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F734A43-CC89-48FE-BC22-DA72EE28736D}"/>
              </a:ext>
            </a:extLst>
          </p:cNvPr>
          <p:cNvSpPr>
            <a:spLocks noGrp="1"/>
          </p:cNvSpPr>
          <p:nvPr>
            <p:ph type="hdr" sz="quarter"/>
          </p:nvPr>
        </p:nvSpPr>
        <p:spPr>
          <a:xfrm>
            <a:off x="1" y="1"/>
            <a:ext cx="2946969" cy="496569"/>
          </a:xfrm>
          <a:prstGeom prst="rect">
            <a:avLst/>
          </a:prstGeom>
        </p:spPr>
        <p:txBody>
          <a:bodyPr vert="horz" lIns="92147" tIns="46074" rIns="92147" bIns="46074" rtlCol="0"/>
          <a:lstStyle>
            <a:lvl1pPr algn="l" eaLnBrk="1" hangingPunct="1">
              <a:defRPr sz="1200"/>
            </a:lvl1pPr>
          </a:lstStyle>
          <a:p>
            <a:pPr>
              <a:defRPr/>
            </a:pPr>
            <a:endParaRPr lang="fr-CH"/>
          </a:p>
        </p:txBody>
      </p:sp>
      <p:sp>
        <p:nvSpPr>
          <p:cNvPr id="3" name="Espace réservé de la date 2">
            <a:extLst>
              <a:ext uri="{FF2B5EF4-FFF2-40B4-BE49-F238E27FC236}">
                <a16:creationId xmlns:a16="http://schemas.microsoft.com/office/drawing/2014/main" id="{36229AF8-F902-4F55-BDFF-54E4BAFB8D81}"/>
              </a:ext>
            </a:extLst>
          </p:cNvPr>
          <p:cNvSpPr>
            <a:spLocks noGrp="1"/>
          </p:cNvSpPr>
          <p:nvPr>
            <p:ph type="dt" sz="quarter" idx="1"/>
          </p:nvPr>
        </p:nvSpPr>
        <p:spPr>
          <a:xfrm>
            <a:off x="3849135" y="1"/>
            <a:ext cx="2946968" cy="496569"/>
          </a:xfrm>
          <a:prstGeom prst="rect">
            <a:avLst/>
          </a:prstGeom>
        </p:spPr>
        <p:txBody>
          <a:bodyPr vert="horz" lIns="92147" tIns="46074" rIns="92147" bIns="46074" rtlCol="0"/>
          <a:lstStyle>
            <a:lvl1pPr algn="r" eaLnBrk="1" hangingPunct="1">
              <a:defRPr sz="1200"/>
            </a:lvl1pPr>
          </a:lstStyle>
          <a:p>
            <a:pPr>
              <a:defRPr/>
            </a:pPr>
            <a:fld id="{0F454F29-0A4F-4EE5-8EB7-3904CCC34C1F}" type="datetimeFigureOut">
              <a:rPr lang="fr-CH"/>
              <a:pPr>
                <a:defRPr/>
              </a:pPr>
              <a:t>13.03.2024</a:t>
            </a:fld>
            <a:endParaRPr lang="fr-CH"/>
          </a:p>
        </p:txBody>
      </p:sp>
      <p:sp>
        <p:nvSpPr>
          <p:cNvPr id="4" name="Espace réservé du pied de page 3">
            <a:extLst>
              <a:ext uri="{FF2B5EF4-FFF2-40B4-BE49-F238E27FC236}">
                <a16:creationId xmlns:a16="http://schemas.microsoft.com/office/drawing/2014/main" id="{FD301128-B9D6-4D8B-BD94-DBA06C3B6C05}"/>
              </a:ext>
            </a:extLst>
          </p:cNvPr>
          <p:cNvSpPr>
            <a:spLocks noGrp="1"/>
          </p:cNvSpPr>
          <p:nvPr>
            <p:ph type="ftr" sz="quarter" idx="2"/>
          </p:nvPr>
        </p:nvSpPr>
        <p:spPr>
          <a:xfrm>
            <a:off x="1" y="9430081"/>
            <a:ext cx="2946969" cy="496569"/>
          </a:xfrm>
          <a:prstGeom prst="rect">
            <a:avLst/>
          </a:prstGeom>
        </p:spPr>
        <p:txBody>
          <a:bodyPr vert="horz" lIns="92147" tIns="46074" rIns="92147" bIns="46074" rtlCol="0" anchor="b"/>
          <a:lstStyle>
            <a:lvl1pPr algn="l" eaLnBrk="1" hangingPunct="1">
              <a:defRPr sz="1200"/>
            </a:lvl1pPr>
          </a:lstStyle>
          <a:p>
            <a:pPr>
              <a:defRPr/>
            </a:pPr>
            <a:endParaRPr lang="fr-CH"/>
          </a:p>
        </p:txBody>
      </p:sp>
      <p:sp>
        <p:nvSpPr>
          <p:cNvPr id="5" name="Espace réservé du numéro de diapositive 4">
            <a:extLst>
              <a:ext uri="{FF2B5EF4-FFF2-40B4-BE49-F238E27FC236}">
                <a16:creationId xmlns:a16="http://schemas.microsoft.com/office/drawing/2014/main" id="{36FA300D-D73F-4873-88E1-4E55E9FD3C79}"/>
              </a:ext>
            </a:extLst>
          </p:cNvPr>
          <p:cNvSpPr>
            <a:spLocks noGrp="1"/>
          </p:cNvSpPr>
          <p:nvPr>
            <p:ph type="sldNum" sz="quarter" idx="3"/>
          </p:nvPr>
        </p:nvSpPr>
        <p:spPr>
          <a:xfrm>
            <a:off x="3849135" y="9430081"/>
            <a:ext cx="2946968" cy="496569"/>
          </a:xfrm>
          <a:prstGeom prst="rect">
            <a:avLst/>
          </a:prstGeom>
        </p:spPr>
        <p:txBody>
          <a:bodyPr vert="horz" wrap="square" lIns="92147" tIns="46074" rIns="92147" bIns="46074" numCol="1" anchor="b" anchorCtr="0" compatLnSpc="1">
            <a:prstTxWarp prst="textNoShape">
              <a:avLst/>
            </a:prstTxWarp>
          </a:bodyPr>
          <a:lstStyle>
            <a:lvl1pPr algn="r" eaLnBrk="1" hangingPunct="1">
              <a:defRPr sz="1200"/>
            </a:lvl1pPr>
          </a:lstStyle>
          <a:p>
            <a:pPr>
              <a:defRPr/>
            </a:pPr>
            <a:fld id="{82843E0B-4E92-4357-B2F4-E95F786F245B}" type="slidenum">
              <a:rPr lang="fr-CH" altLang="fr-FR"/>
              <a:pPr>
                <a:defRPr/>
              </a:pPr>
              <a:t>‹N°›</a:t>
            </a:fld>
            <a:endParaRPr lang="fr-CH" altLang="fr-FR"/>
          </a:p>
        </p:txBody>
      </p:sp>
    </p:spTree>
    <p:extLst>
      <p:ext uri="{BB962C8B-B14F-4D97-AF65-F5344CB8AC3E}">
        <p14:creationId xmlns:p14="http://schemas.microsoft.com/office/powerpoint/2010/main" val="867056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3F31A67-8B21-460C-B476-319AC357E108}"/>
              </a:ext>
            </a:extLst>
          </p:cNvPr>
          <p:cNvSpPr>
            <a:spLocks noGrp="1"/>
          </p:cNvSpPr>
          <p:nvPr>
            <p:ph type="hdr" sz="quarter"/>
          </p:nvPr>
        </p:nvSpPr>
        <p:spPr>
          <a:xfrm>
            <a:off x="1" y="1"/>
            <a:ext cx="2946969" cy="496569"/>
          </a:xfrm>
          <a:prstGeom prst="rect">
            <a:avLst/>
          </a:prstGeom>
        </p:spPr>
        <p:txBody>
          <a:bodyPr vert="horz" wrap="square" lIns="92147" tIns="46074" rIns="92147" bIns="46074" numCol="1" anchor="t" anchorCtr="0" compatLnSpc="1">
            <a:prstTxWarp prst="textNoShape">
              <a:avLst/>
            </a:prstTxWarp>
          </a:bodyPr>
          <a:lstStyle>
            <a:lvl1pPr algn="l" eaLnBrk="1" hangingPunct="1">
              <a:defRPr sz="1200">
                <a:latin typeface="Calibri" pitchFamily="34" charset="0"/>
                <a:ea typeface="ＭＳ Ｐゴシック" pitchFamily="-112" charset="-128"/>
                <a:cs typeface="+mn-cs"/>
              </a:defRPr>
            </a:lvl1pPr>
          </a:lstStyle>
          <a:p>
            <a:pPr>
              <a:defRPr/>
            </a:pPr>
            <a:endParaRPr lang="fr-CH"/>
          </a:p>
        </p:txBody>
      </p:sp>
      <p:sp>
        <p:nvSpPr>
          <p:cNvPr id="3" name="Datumsplatzhalter 2">
            <a:extLst>
              <a:ext uri="{FF2B5EF4-FFF2-40B4-BE49-F238E27FC236}">
                <a16:creationId xmlns:a16="http://schemas.microsoft.com/office/drawing/2014/main" id="{F7C52D65-88C2-4649-B7DF-DF3036C6B7F0}"/>
              </a:ext>
            </a:extLst>
          </p:cNvPr>
          <p:cNvSpPr>
            <a:spLocks noGrp="1"/>
          </p:cNvSpPr>
          <p:nvPr>
            <p:ph type="dt" idx="1"/>
          </p:nvPr>
        </p:nvSpPr>
        <p:spPr>
          <a:xfrm>
            <a:off x="3849135" y="1"/>
            <a:ext cx="2946968" cy="496569"/>
          </a:xfrm>
          <a:prstGeom prst="rect">
            <a:avLst/>
          </a:prstGeom>
        </p:spPr>
        <p:txBody>
          <a:bodyPr vert="horz" wrap="square" lIns="92147" tIns="46074" rIns="92147" bIns="46074" numCol="1" anchor="t" anchorCtr="0" compatLnSpc="1">
            <a:prstTxWarp prst="textNoShape">
              <a:avLst/>
            </a:prstTxWarp>
          </a:bodyPr>
          <a:lstStyle>
            <a:lvl1pPr algn="r" eaLnBrk="1" hangingPunct="1">
              <a:defRPr sz="1200">
                <a:latin typeface="Calibri" pitchFamily="34" charset="0"/>
                <a:ea typeface="ＭＳ Ｐゴシック" pitchFamily="-112" charset="-128"/>
                <a:cs typeface="+mn-cs"/>
              </a:defRPr>
            </a:lvl1pPr>
          </a:lstStyle>
          <a:p>
            <a:pPr>
              <a:defRPr/>
            </a:pPr>
            <a:fld id="{A225026D-2559-4020-8AE4-300ABD4605E0}" type="datetime1">
              <a:rPr lang="fr-CH"/>
              <a:pPr>
                <a:defRPr/>
              </a:pPr>
              <a:t>13.03.2024</a:t>
            </a:fld>
            <a:endParaRPr lang="fr-CH"/>
          </a:p>
        </p:txBody>
      </p:sp>
      <p:sp>
        <p:nvSpPr>
          <p:cNvPr id="4" name="Folienbildplatzhalter 3">
            <a:extLst>
              <a:ext uri="{FF2B5EF4-FFF2-40B4-BE49-F238E27FC236}">
                <a16:creationId xmlns:a16="http://schemas.microsoft.com/office/drawing/2014/main" id="{8034A52A-4F99-40C9-B248-8A82BF5F3003}"/>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2147" tIns="46074" rIns="92147" bIns="46074" numCol="1" anchor="ctr" anchorCtr="0" compatLnSpc="1">
            <a:prstTxWarp prst="textNoShape">
              <a:avLst/>
            </a:prstTxWarp>
          </a:bodyPr>
          <a:lstStyle/>
          <a:p>
            <a:pPr lvl="0"/>
            <a:endParaRPr lang="en-GB" noProof="0" dirty="0"/>
          </a:p>
        </p:txBody>
      </p:sp>
      <p:sp>
        <p:nvSpPr>
          <p:cNvPr id="5" name="Notizenplatzhalter 4">
            <a:extLst>
              <a:ext uri="{FF2B5EF4-FFF2-40B4-BE49-F238E27FC236}">
                <a16:creationId xmlns:a16="http://schemas.microsoft.com/office/drawing/2014/main" id="{9EB30E0D-F9F3-410D-AC52-7F196A0BC5D8}"/>
              </a:ext>
            </a:extLst>
          </p:cNvPr>
          <p:cNvSpPr>
            <a:spLocks noGrp="1"/>
          </p:cNvSpPr>
          <p:nvPr>
            <p:ph type="body" sz="quarter" idx="3"/>
          </p:nvPr>
        </p:nvSpPr>
        <p:spPr>
          <a:xfrm>
            <a:off x="678982" y="4715041"/>
            <a:ext cx="5439712" cy="4469119"/>
          </a:xfrm>
          <a:prstGeom prst="rect">
            <a:avLst/>
          </a:prstGeom>
        </p:spPr>
        <p:txBody>
          <a:bodyPr vert="horz" wrap="square" lIns="92147" tIns="46074" rIns="92147" bIns="46074" numCol="1" anchor="t" anchorCtr="0" compatLnSpc="1">
            <a:prstTxWarp prst="textNoShape">
              <a:avLst/>
            </a:prstTxWarp>
            <a:normAutofit/>
          </a:bodyPr>
          <a:lstStyle/>
          <a:p>
            <a:pPr lvl="0"/>
            <a:r>
              <a:rPr lang="fr-CH" noProof="0"/>
              <a:t>Textmasterformate durch Klicken bearbeiten</a:t>
            </a:r>
          </a:p>
          <a:p>
            <a:pPr lvl="1"/>
            <a:r>
              <a:rPr lang="fr-CH" noProof="0"/>
              <a:t>Zweite Ebene</a:t>
            </a:r>
          </a:p>
          <a:p>
            <a:pPr lvl="2"/>
            <a:r>
              <a:rPr lang="fr-CH" noProof="0"/>
              <a:t>Dritte Ebene</a:t>
            </a:r>
          </a:p>
          <a:p>
            <a:pPr lvl="3"/>
            <a:r>
              <a:rPr lang="fr-CH" noProof="0"/>
              <a:t>Vierte Ebene</a:t>
            </a:r>
          </a:p>
          <a:p>
            <a:pPr lvl="4"/>
            <a:r>
              <a:rPr lang="fr-CH" noProof="0"/>
              <a:t>Fünfte Ebene</a:t>
            </a:r>
          </a:p>
        </p:txBody>
      </p:sp>
      <p:sp>
        <p:nvSpPr>
          <p:cNvPr id="6" name="Fußzeilenplatzhalter 5">
            <a:extLst>
              <a:ext uri="{FF2B5EF4-FFF2-40B4-BE49-F238E27FC236}">
                <a16:creationId xmlns:a16="http://schemas.microsoft.com/office/drawing/2014/main" id="{744A6430-21F4-4165-8721-565E21F4AFC6}"/>
              </a:ext>
            </a:extLst>
          </p:cNvPr>
          <p:cNvSpPr>
            <a:spLocks noGrp="1"/>
          </p:cNvSpPr>
          <p:nvPr>
            <p:ph type="ftr" sz="quarter" idx="4"/>
          </p:nvPr>
        </p:nvSpPr>
        <p:spPr>
          <a:xfrm>
            <a:off x="1" y="9430081"/>
            <a:ext cx="2946969" cy="496569"/>
          </a:xfrm>
          <a:prstGeom prst="rect">
            <a:avLst/>
          </a:prstGeom>
        </p:spPr>
        <p:txBody>
          <a:bodyPr vert="horz" wrap="square" lIns="92147" tIns="46074" rIns="92147" bIns="46074" numCol="1" anchor="b" anchorCtr="0" compatLnSpc="1">
            <a:prstTxWarp prst="textNoShape">
              <a:avLst/>
            </a:prstTxWarp>
          </a:bodyPr>
          <a:lstStyle>
            <a:lvl1pPr algn="l" eaLnBrk="1" hangingPunct="1">
              <a:defRPr sz="1200">
                <a:latin typeface="Calibri" pitchFamily="34" charset="0"/>
                <a:ea typeface="ＭＳ Ｐゴシック" pitchFamily="-112" charset="-128"/>
                <a:cs typeface="+mn-cs"/>
              </a:defRPr>
            </a:lvl1pPr>
          </a:lstStyle>
          <a:p>
            <a:pPr>
              <a:defRPr/>
            </a:pPr>
            <a:endParaRPr lang="fr-CH"/>
          </a:p>
        </p:txBody>
      </p:sp>
      <p:sp>
        <p:nvSpPr>
          <p:cNvPr id="7" name="Foliennummernplatzhalter 6">
            <a:extLst>
              <a:ext uri="{FF2B5EF4-FFF2-40B4-BE49-F238E27FC236}">
                <a16:creationId xmlns:a16="http://schemas.microsoft.com/office/drawing/2014/main" id="{E7500DE8-2E53-45D3-8270-D622AC067EA6}"/>
              </a:ext>
            </a:extLst>
          </p:cNvPr>
          <p:cNvSpPr>
            <a:spLocks noGrp="1"/>
          </p:cNvSpPr>
          <p:nvPr>
            <p:ph type="sldNum" sz="quarter" idx="5"/>
          </p:nvPr>
        </p:nvSpPr>
        <p:spPr>
          <a:xfrm>
            <a:off x="3849135" y="9430081"/>
            <a:ext cx="2946968" cy="496569"/>
          </a:xfrm>
          <a:prstGeom prst="rect">
            <a:avLst/>
          </a:prstGeom>
        </p:spPr>
        <p:txBody>
          <a:bodyPr vert="horz" wrap="square" lIns="92147" tIns="46074" rIns="92147" bIns="4607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0046E68-AAA3-4BC9-8D8C-75D579C2ADA0}" type="slidenum">
              <a:rPr lang="fr-CH" altLang="fr-FR"/>
              <a:pPr>
                <a:defRPr/>
              </a:pPr>
              <a:t>‹N°›</a:t>
            </a:fld>
            <a:endParaRPr lang="fr-CH" altLang="fr-FR"/>
          </a:p>
        </p:txBody>
      </p:sp>
    </p:spTree>
    <p:extLst>
      <p:ext uri="{BB962C8B-B14F-4D97-AF65-F5344CB8AC3E}">
        <p14:creationId xmlns:p14="http://schemas.microsoft.com/office/powerpoint/2010/main" val="2113010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Présentation des maîtresses enfantines </a:t>
            </a:r>
            <a:endParaRPr lang="fr-CH" dirty="0"/>
          </a:p>
        </p:txBody>
      </p:sp>
      <p:sp>
        <p:nvSpPr>
          <p:cNvPr id="4" name="Espace réservé du numéro de diapositive 3"/>
          <p:cNvSpPr>
            <a:spLocks noGrp="1"/>
          </p:cNvSpPr>
          <p:nvPr>
            <p:ph type="sldNum" sz="quarter" idx="5"/>
          </p:nvPr>
        </p:nvSpPr>
        <p:spPr/>
        <p:txBody>
          <a:bodyPr/>
          <a:lstStyle/>
          <a:p>
            <a:pPr>
              <a:defRPr/>
            </a:pPr>
            <a:fld id="{90046E68-AAA3-4BC9-8D8C-75D579C2ADA0}" type="slidenum">
              <a:rPr lang="fr-CH" altLang="fr-FR" smtClean="0"/>
              <a:pPr>
                <a:defRPr/>
              </a:pPr>
              <a:t>3</a:t>
            </a:fld>
            <a:endParaRPr lang="fr-CH" altLang="fr-FR"/>
          </a:p>
        </p:txBody>
      </p:sp>
    </p:spTree>
    <p:extLst>
      <p:ext uri="{BB962C8B-B14F-4D97-AF65-F5344CB8AC3E}">
        <p14:creationId xmlns:p14="http://schemas.microsoft.com/office/powerpoint/2010/main" val="718843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pPr>
              <a:defRPr/>
            </a:pPr>
            <a:fld id="{90046E68-AAA3-4BC9-8D8C-75D579C2ADA0}" type="slidenum">
              <a:rPr lang="fr-CH" altLang="fr-FR" smtClean="0"/>
              <a:pPr>
                <a:defRPr/>
              </a:pPr>
              <a:t>27</a:t>
            </a:fld>
            <a:endParaRPr lang="fr-CH" altLang="fr-FR"/>
          </a:p>
        </p:txBody>
      </p:sp>
    </p:spTree>
    <p:extLst>
      <p:ext uri="{BB962C8B-B14F-4D97-AF65-F5344CB8AC3E}">
        <p14:creationId xmlns:p14="http://schemas.microsoft.com/office/powerpoint/2010/main" val="373783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pPr>
              <a:defRPr/>
            </a:pPr>
            <a:fld id="{90046E68-AAA3-4BC9-8D8C-75D579C2ADA0}" type="slidenum">
              <a:rPr lang="fr-CH" altLang="fr-FR" smtClean="0"/>
              <a:pPr>
                <a:defRPr/>
              </a:pPr>
              <a:t>28</a:t>
            </a:fld>
            <a:endParaRPr lang="fr-CH" altLang="fr-FR"/>
          </a:p>
        </p:txBody>
      </p:sp>
    </p:spTree>
    <p:extLst>
      <p:ext uri="{BB962C8B-B14F-4D97-AF65-F5344CB8AC3E}">
        <p14:creationId xmlns:p14="http://schemas.microsoft.com/office/powerpoint/2010/main" val="4224806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a:extLst>
              <a:ext uri="{FF2B5EF4-FFF2-40B4-BE49-F238E27FC236}">
                <a16:creationId xmlns:a16="http://schemas.microsoft.com/office/drawing/2014/main" id="{506BC041-73F3-481A-B6C8-EF3956FF79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ce réservé des commentaires 2">
            <a:extLst>
              <a:ext uri="{FF2B5EF4-FFF2-40B4-BE49-F238E27FC236}">
                <a16:creationId xmlns:a16="http://schemas.microsoft.com/office/drawing/2014/main" id="{0957931E-15C7-4B5F-9ABA-0DD571CA5210}"/>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CH" dirty="0"/>
              <a:t>En 2009, le peuple suisse a accepté par votation l’introduction du concordat </a:t>
            </a:r>
            <a:r>
              <a:rPr lang="fr-CH" dirty="0" err="1"/>
              <a:t>Harmos</a:t>
            </a:r>
            <a:r>
              <a:rPr lang="fr-CH" dirty="0"/>
              <a:t>. Ce qui signifie que dans tous les cantons :</a:t>
            </a:r>
          </a:p>
          <a:p>
            <a:pPr marL="172776" indent="-172776">
              <a:buFont typeface="Arial" panose="020B0604020202020204" pitchFamily="34" charset="0"/>
              <a:buChar char="•"/>
              <a:defRPr/>
            </a:pPr>
            <a:r>
              <a:rPr lang="fr-CH" dirty="0"/>
              <a:t>l’école enfantine est obligatoire dès l’âge de 4 ans révolus</a:t>
            </a:r>
          </a:p>
          <a:p>
            <a:pPr marL="172776" indent="-172776">
              <a:buFont typeface="Arial" panose="020B0604020202020204" pitchFamily="34" charset="0"/>
              <a:buChar char="•"/>
              <a:defRPr/>
            </a:pPr>
            <a:r>
              <a:rPr lang="fr-CH" dirty="0"/>
              <a:t>les élèves parcourent leur scolarité obligatoire en 11 années </a:t>
            </a:r>
          </a:p>
          <a:p>
            <a:pPr marL="172776" indent="-172776">
              <a:buFont typeface="Arial" panose="020B0604020202020204" pitchFamily="34" charset="0"/>
              <a:buChar char="•"/>
              <a:defRPr/>
            </a:pPr>
            <a:r>
              <a:rPr lang="fr-CH" dirty="0"/>
              <a:t>l’organisation des horaires est uniforme dans le cercle scolaire pour toutes les classes enfantines et primaires </a:t>
            </a:r>
          </a:p>
          <a:p>
            <a:pPr marL="172776" indent="-172776">
              <a:buFont typeface="Arial" panose="020B0604020202020204" pitchFamily="34" charset="0"/>
              <a:buChar char="•"/>
              <a:defRPr/>
            </a:pPr>
            <a:r>
              <a:rPr lang="fr-CH" dirty="0"/>
              <a:t>un même plan d’Etudes Romand guide l’enseignement et les apprentissages. </a:t>
            </a:r>
          </a:p>
          <a:p>
            <a:pPr>
              <a:defRPr/>
            </a:pPr>
            <a:r>
              <a:rPr lang="fr-CH" dirty="0"/>
              <a:t>Il n’y a aucune dérogation possible pour une entrée anticipée, par contre, lorsque les parents estiment que la maturité de leur enfant n’est pas suffisamment développée ou que son parcours de vie ou sa santé ne lui donnent pas la possibilité d’assumer une entrée en scolarité à 4 ans, ils ont la possibilité de reporter cette entrée.</a:t>
            </a:r>
          </a:p>
          <a:p>
            <a:pPr>
              <a:defRPr/>
            </a:pPr>
            <a:r>
              <a:rPr lang="fr-CH" dirty="0"/>
              <a:t>Pour ce faire, les parents déclarent par courrier auprès de l’inspecteur (respectivement RE)  leur décision de report d’entrée à l’école jusqu’au 31 mars. </a:t>
            </a:r>
          </a:p>
          <a:p>
            <a:pPr>
              <a:defRPr/>
            </a:pPr>
            <a:r>
              <a:rPr lang="fr-CH" dirty="0"/>
              <a:t>Un entretien suivra la réception du courrier afin d’échanger sur les modalités. </a:t>
            </a:r>
          </a:p>
        </p:txBody>
      </p:sp>
      <p:sp>
        <p:nvSpPr>
          <p:cNvPr id="34820" name="Espace réservé du numéro de diapositive 3">
            <a:extLst>
              <a:ext uri="{FF2B5EF4-FFF2-40B4-BE49-F238E27FC236}">
                <a16:creationId xmlns:a16="http://schemas.microsoft.com/office/drawing/2014/main" id="{C125DDAB-EBAA-4CF4-B0F9-1F335887B5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7856" indent="-28654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50911" indent="-229867">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12220" indent="-229867">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71955" indent="-229867">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25392"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8828"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32265"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5702"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ACB4551-37A9-414D-801B-1EBE7847B70C}" type="slidenum">
              <a:rPr lang="fr-CH" altLang="fr-FR" smtClean="0"/>
              <a:pPr>
                <a:spcBef>
                  <a:spcPct val="0"/>
                </a:spcBef>
              </a:pPr>
              <a:t>4</a:t>
            </a:fld>
            <a:endParaRPr lang="fr-CH" altLang="fr-FR"/>
          </a:p>
        </p:txBody>
      </p:sp>
    </p:spTree>
    <p:extLst>
      <p:ext uri="{BB962C8B-B14F-4D97-AF65-F5344CB8AC3E}">
        <p14:creationId xmlns:p14="http://schemas.microsoft.com/office/powerpoint/2010/main" val="1145700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pPr>
              <a:defRPr/>
            </a:pPr>
            <a:fld id="{90046E68-AAA3-4BC9-8D8C-75D579C2ADA0}" type="slidenum">
              <a:rPr lang="fr-CH" altLang="fr-FR" smtClean="0"/>
              <a:pPr>
                <a:defRPr/>
              </a:pPr>
              <a:t>8</a:t>
            </a:fld>
            <a:endParaRPr lang="fr-CH" altLang="fr-FR"/>
          </a:p>
        </p:txBody>
      </p:sp>
    </p:spTree>
    <p:extLst>
      <p:ext uri="{BB962C8B-B14F-4D97-AF65-F5344CB8AC3E}">
        <p14:creationId xmlns:p14="http://schemas.microsoft.com/office/powerpoint/2010/main" val="139334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a:extLst>
              <a:ext uri="{FF2B5EF4-FFF2-40B4-BE49-F238E27FC236}">
                <a16:creationId xmlns:a16="http://schemas.microsoft.com/office/drawing/2014/main" id="{E6291497-ADE3-4CD3-9A0E-0EDC1E0004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izenplatzhalter 2">
            <a:extLst>
              <a:ext uri="{FF2B5EF4-FFF2-40B4-BE49-F238E27FC236}">
                <a16:creationId xmlns:a16="http://schemas.microsoft.com/office/drawing/2014/main" id="{590ECAA7-C0ED-4326-8EEE-79D1B38A41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a:ea typeface="ＭＳ Ｐゴシック" panose="020B0600070205080204" pitchFamily="34" charset="-128"/>
              </a:rPr>
              <a:t>Dans cette diapositive, vous sont présentés les aspects d’organisation et les différents points de règlements liés à la bonne marche d’un établissement scolaire.</a:t>
            </a:r>
          </a:p>
          <a:p>
            <a:r>
              <a:rPr lang="fr-CH" altLang="fr-FR" i="1">
                <a:solidFill>
                  <a:srgbClr val="FF0000"/>
                </a:solidFill>
                <a:ea typeface="ＭＳ Ｐゴシック" panose="020B0600070205080204" pitchFamily="34" charset="-128"/>
              </a:rPr>
              <a:t>Certains points sont peut-être à commenter suivant les pratiques en vigueur dans votre cercle.</a:t>
            </a:r>
          </a:p>
          <a:p>
            <a:endParaRPr lang="fr-CH" altLang="fr-FR">
              <a:ea typeface="ＭＳ Ｐゴシック" panose="020B0600070205080204" pitchFamily="34" charset="-128"/>
            </a:endParaRPr>
          </a:p>
        </p:txBody>
      </p:sp>
      <p:sp>
        <p:nvSpPr>
          <p:cNvPr id="41988" name="Foliennummernplatzhalter 3">
            <a:extLst>
              <a:ext uri="{FF2B5EF4-FFF2-40B4-BE49-F238E27FC236}">
                <a16:creationId xmlns:a16="http://schemas.microsoft.com/office/drawing/2014/main" id="{9052517C-E6CA-4B8E-AEF6-F537C26973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7856" indent="-28654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50911" indent="-229867">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12220" indent="-229867">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71955" indent="-229867">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25392"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8828"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32265"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5702"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4FD363D-8EFB-4B1F-B4DE-1A162E394F6B}" type="slidenum">
              <a:rPr lang="fr-CH" altLang="fr-FR" smtClean="0"/>
              <a:pPr>
                <a:spcBef>
                  <a:spcPct val="0"/>
                </a:spcBef>
              </a:pPr>
              <a:t>10</a:t>
            </a:fld>
            <a:endParaRPr lang="fr-CH" altLang="fr-FR"/>
          </a:p>
        </p:txBody>
      </p:sp>
    </p:spTree>
    <p:extLst>
      <p:ext uri="{BB962C8B-B14F-4D97-AF65-F5344CB8AC3E}">
        <p14:creationId xmlns:p14="http://schemas.microsoft.com/office/powerpoint/2010/main" val="4011430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a:extLst>
              <a:ext uri="{FF2B5EF4-FFF2-40B4-BE49-F238E27FC236}">
                <a16:creationId xmlns:a16="http://schemas.microsoft.com/office/drawing/2014/main" id="{B23BF140-F1AF-48C0-AF7B-166F7E4485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a:extLst>
              <a:ext uri="{FF2B5EF4-FFF2-40B4-BE49-F238E27FC236}">
                <a16:creationId xmlns:a16="http://schemas.microsoft.com/office/drawing/2014/main" id="{EB7BB2F9-E4F4-48F9-A3B3-F5BEFA3C71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b="1" i="1">
                <a:ea typeface="ＭＳ Ｐゴシック" panose="020B0600070205080204" pitchFamily="34" charset="-128"/>
              </a:rPr>
              <a:t>Voici un horaire </a:t>
            </a:r>
            <a:r>
              <a:rPr lang="fr-CH" altLang="fr-FR">
                <a:ea typeface="ＭＳ Ｐゴシック" panose="020B0600070205080204" pitchFamily="34" charset="-128"/>
              </a:rPr>
              <a:t>de classe enfantine. Il est important de comprendre que les classes enfantines regroupent les deux groupes d’élèves.</a:t>
            </a:r>
          </a:p>
          <a:p>
            <a:r>
              <a:rPr lang="fr-CH" altLang="fr-FR" i="1">
                <a:solidFill>
                  <a:srgbClr val="FF0000"/>
                </a:solidFill>
                <a:ea typeface="ＭＳ Ｐゴシック" panose="020B0600070205080204" pitchFamily="34" charset="-128"/>
              </a:rPr>
              <a:t>Insérer dans cette diapositive, l’horaire de votre cercle scolaire, le commenter et argumenter les choix définis par la commune. </a:t>
            </a:r>
          </a:p>
          <a:p>
            <a:r>
              <a:rPr lang="fr-CH" altLang="fr-FR" i="1">
                <a:solidFill>
                  <a:srgbClr val="FF0000"/>
                </a:solidFill>
                <a:ea typeface="ＭＳ Ｐゴシック" panose="020B0600070205080204" pitchFamily="34" charset="-128"/>
              </a:rPr>
              <a:t>Définition du mot unité, nombre d’unités des 1</a:t>
            </a:r>
            <a:r>
              <a:rPr lang="fr-CH" altLang="fr-FR" i="1" baseline="30000">
                <a:solidFill>
                  <a:srgbClr val="FF0000"/>
                </a:solidFill>
                <a:ea typeface="ＭＳ Ｐゴシック" panose="020B0600070205080204" pitchFamily="34" charset="-128"/>
              </a:rPr>
              <a:t>H</a:t>
            </a:r>
            <a:r>
              <a:rPr lang="fr-CH" altLang="fr-FR" i="1">
                <a:solidFill>
                  <a:srgbClr val="FF0000"/>
                </a:solidFill>
                <a:ea typeface="ＭＳ Ｐゴシック" panose="020B0600070205080204" pitchFamily="34" charset="-128"/>
              </a:rPr>
              <a:t> et des 2</a:t>
            </a:r>
            <a:r>
              <a:rPr lang="fr-CH" altLang="fr-FR" i="1" baseline="30000">
                <a:solidFill>
                  <a:srgbClr val="FF0000"/>
                </a:solidFill>
                <a:ea typeface="ＭＳ Ｐゴシック" panose="020B0600070205080204" pitchFamily="34" charset="-128"/>
              </a:rPr>
              <a:t>H</a:t>
            </a:r>
            <a:r>
              <a:rPr lang="fr-CH" altLang="fr-FR" i="1">
                <a:solidFill>
                  <a:srgbClr val="FF0000"/>
                </a:solidFill>
                <a:ea typeface="ＭＳ Ｐゴシック" panose="020B0600070205080204" pitchFamily="34" charset="-128"/>
              </a:rPr>
              <a:t>, nombre d’unités des deux groupes réunis, demi-jours de congé,  … </a:t>
            </a:r>
            <a:endParaRPr lang="fr-CH" altLang="fr-FR">
              <a:solidFill>
                <a:srgbClr val="FF0000"/>
              </a:solidFill>
              <a:ea typeface="ＭＳ Ｐゴシック" panose="020B0600070205080204" pitchFamily="34" charset="-128"/>
            </a:endParaRPr>
          </a:p>
          <a:p>
            <a:endParaRPr lang="fr-CH" altLang="fr-FR">
              <a:ea typeface="ＭＳ Ｐゴシック" panose="020B0600070205080204" pitchFamily="34" charset="-128"/>
            </a:endParaRPr>
          </a:p>
        </p:txBody>
      </p:sp>
      <p:sp>
        <p:nvSpPr>
          <p:cNvPr id="45060" name="Espace réservé du numéro de diapositive 3">
            <a:extLst>
              <a:ext uri="{FF2B5EF4-FFF2-40B4-BE49-F238E27FC236}">
                <a16:creationId xmlns:a16="http://schemas.microsoft.com/office/drawing/2014/main" id="{DC76E4EC-A356-43EE-8B01-1CB7D59CA2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7856" indent="-28654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50911" indent="-229867">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12220" indent="-229867">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71955" indent="-229867">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25392"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8828"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32265"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5702"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9918959-1149-4B6E-9A7D-5F2AB4735B4F}" type="slidenum">
              <a:rPr lang="fr-CH" altLang="fr-FR" smtClean="0"/>
              <a:pPr>
                <a:spcBef>
                  <a:spcPct val="0"/>
                </a:spcBef>
              </a:pPr>
              <a:t>11</a:t>
            </a:fld>
            <a:endParaRPr lang="fr-CH" altLang="fr-FR"/>
          </a:p>
        </p:txBody>
      </p:sp>
    </p:spTree>
    <p:extLst>
      <p:ext uri="{BB962C8B-B14F-4D97-AF65-F5344CB8AC3E}">
        <p14:creationId xmlns:p14="http://schemas.microsoft.com/office/powerpoint/2010/main" val="3724012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a:extLst>
              <a:ext uri="{FF2B5EF4-FFF2-40B4-BE49-F238E27FC236}">
                <a16:creationId xmlns:a16="http://schemas.microsoft.com/office/drawing/2014/main" id="{C6B0E966-17A2-41B1-A1C8-E3E21D7279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Espace réservé des commentaires 2">
            <a:extLst>
              <a:ext uri="{FF2B5EF4-FFF2-40B4-BE49-F238E27FC236}">
                <a16:creationId xmlns:a16="http://schemas.microsoft.com/office/drawing/2014/main" id="{92201CFB-CD7D-41A1-8A26-5ABAF64FA8F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CH" altLang="fr-FR" i="1" dirty="0">
                <a:solidFill>
                  <a:srgbClr val="FF0000"/>
                </a:solidFill>
                <a:ea typeface="ＭＳ Ｐゴシック" pitchFamily="34" charset="-128"/>
              </a:rPr>
              <a:t>Donner des précisions quant aux modalités de communication école-famille en vigueur dans votre cercle scolaire:</a:t>
            </a:r>
          </a:p>
          <a:p>
            <a:pPr marL="172776" indent="-172776">
              <a:buFont typeface="Arial" panose="020B0604020202020204" pitchFamily="34" charset="0"/>
              <a:buChar char="•"/>
              <a:defRPr/>
            </a:pPr>
            <a:r>
              <a:rPr lang="fr-CH" altLang="fr-FR" i="1" dirty="0">
                <a:solidFill>
                  <a:srgbClr val="FF0000"/>
                </a:solidFill>
                <a:ea typeface="ＭＳ Ｐゴシック" pitchFamily="34" charset="-128"/>
              </a:rPr>
              <a:t>Livret d’infos avec horaires, règlement, liste de classe, coordonnées de l’enseignant, …</a:t>
            </a:r>
          </a:p>
          <a:p>
            <a:pPr marL="172776" indent="-172776">
              <a:buFont typeface="Arial" panose="020B0604020202020204" pitchFamily="34" charset="0"/>
              <a:buChar char="•"/>
              <a:defRPr/>
            </a:pPr>
            <a:r>
              <a:rPr lang="fr-CH" altLang="fr-FR" i="1" dirty="0">
                <a:solidFill>
                  <a:srgbClr val="FF0000"/>
                </a:solidFill>
                <a:ea typeface="ＭＳ Ｐゴシック" pitchFamily="34" charset="-128"/>
              </a:rPr>
              <a:t>Date et modalité au sujet de l’invitation (en juin ou à la veille de la rentrée) des futurs élèves afin de découvrir leur enseignante et leur classe</a:t>
            </a:r>
          </a:p>
          <a:p>
            <a:pPr marL="172776" indent="-172776">
              <a:buFont typeface="Arial" panose="020B0604020202020204" pitchFamily="34" charset="0"/>
              <a:buChar char="•"/>
              <a:defRPr/>
            </a:pPr>
            <a:endParaRPr lang="fr-CH" altLang="fr-FR" dirty="0">
              <a:ea typeface="ＭＳ Ｐゴシック" pitchFamily="34" charset="-128"/>
            </a:endParaRPr>
          </a:p>
        </p:txBody>
      </p:sp>
      <p:sp>
        <p:nvSpPr>
          <p:cNvPr id="55300" name="Espace réservé du numéro de diapositive 3">
            <a:extLst>
              <a:ext uri="{FF2B5EF4-FFF2-40B4-BE49-F238E27FC236}">
                <a16:creationId xmlns:a16="http://schemas.microsoft.com/office/drawing/2014/main" id="{645ED2D1-8199-4559-A0D3-2AED312141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7856" indent="-28654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50911" indent="-229867">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12220" indent="-229867">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71955" indent="-229867">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25392"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8828"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32265"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5702"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8693EC0-C1F2-41A7-9484-7979D6D53ACD}" type="slidenum">
              <a:rPr lang="fr-CH" altLang="fr-FR" smtClean="0"/>
              <a:pPr>
                <a:spcBef>
                  <a:spcPct val="0"/>
                </a:spcBef>
              </a:pPr>
              <a:t>12</a:t>
            </a:fld>
            <a:endParaRPr lang="fr-CH" altLang="fr-FR"/>
          </a:p>
        </p:txBody>
      </p:sp>
    </p:spTree>
    <p:extLst>
      <p:ext uri="{BB962C8B-B14F-4D97-AF65-F5344CB8AC3E}">
        <p14:creationId xmlns:p14="http://schemas.microsoft.com/office/powerpoint/2010/main" val="179548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a:extLst>
              <a:ext uri="{FF2B5EF4-FFF2-40B4-BE49-F238E27FC236}">
                <a16:creationId xmlns:a16="http://schemas.microsoft.com/office/drawing/2014/main" id="{8BF2EF39-0B46-4B14-9EB8-72212A1F1B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ce réservé des commentaires 2">
            <a:extLst>
              <a:ext uri="{FF2B5EF4-FFF2-40B4-BE49-F238E27FC236}">
                <a16:creationId xmlns:a16="http://schemas.microsoft.com/office/drawing/2014/main" id="{0674E8D1-6A24-4218-A8D7-E1F0B880A9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i="1">
                <a:solidFill>
                  <a:srgbClr val="FF0000"/>
                </a:solidFill>
                <a:ea typeface="ＭＳ Ｐゴシック" panose="020B0600070205080204" pitchFamily="34" charset="-128"/>
              </a:rPr>
              <a:t>S’il y a lieu, donner quelques précisions quant aux lieux de prise en charge des élèves, les horaires, les éléments de sécurité, les coûts lorsqu’ils sont à la charge des parents…</a:t>
            </a:r>
          </a:p>
          <a:p>
            <a:r>
              <a:rPr lang="fr-CH" altLang="fr-FR" i="1">
                <a:solidFill>
                  <a:srgbClr val="FF0000"/>
                </a:solidFill>
                <a:ea typeface="ＭＳ Ｐゴシック" panose="020B0600070205080204" pitchFamily="34" charset="-128"/>
              </a:rPr>
              <a:t>Inviter éventuellement à cette réunion la personne responsable des transports.</a:t>
            </a:r>
          </a:p>
        </p:txBody>
      </p:sp>
      <p:sp>
        <p:nvSpPr>
          <p:cNvPr id="47108" name="Espace réservé du numéro de diapositive 3">
            <a:extLst>
              <a:ext uri="{FF2B5EF4-FFF2-40B4-BE49-F238E27FC236}">
                <a16:creationId xmlns:a16="http://schemas.microsoft.com/office/drawing/2014/main" id="{DF8A789C-B2AF-47AE-A98A-ED8A2AB54A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7856" indent="-28654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50911" indent="-229867">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12220" indent="-229867">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71955" indent="-229867">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25392"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8828"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32265"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5702"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6809AF3-ECCB-498C-8CDC-EA647A071419}" type="slidenum">
              <a:rPr lang="fr-CH" altLang="fr-FR" smtClean="0"/>
              <a:pPr>
                <a:spcBef>
                  <a:spcPct val="0"/>
                </a:spcBef>
              </a:pPr>
              <a:t>15</a:t>
            </a:fld>
            <a:endParaRPr lang="fr-CH" altLang="fr-FR"/>
          </a:p>
        </p:txBody>
      </p:sp>
    </p:spTree>
    <p:extLst>
      <p:ext uri="{BB962C8B-B14F-4D97-AF65-F5344CB8AC3E}">
        <p14:creationId xmlns:p14="http://schemas.microsoft.com/office/powerpoint/2010/main" val="835493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a:extLst>
              <a:ext uri="{FF2B5EF4-FFF2-40B4-BE49-F238E27FC236}">
                <a16:creationId xmlns:a16="http://schemas.microsoft.com/office/drawing/2014/main" id="{E1A2BC34-06AE-4C81-A730-6B314AD4B6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ce réservé des commentaires 2">
            <a:extLst>
              <a:ext uri="{FF2B5EF4-FFF2-40B4-BE49-F238E27FC236}">
                <a16:creationId xmlns:a16="http://schemas.microsoft.com/office/drawing/2014/main" id="{F05ABF46-437C-4D45-A3EF-4A058E0B0F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i="1">
                <a:solidFill>
                  <a:srgbClr val="FF0000"/>
                </a:solidFill>
                <a:ea typeface="ＭＳ Ｐゴシック" panose="020B0600070205080204" pitchFamily="34" charset="-128"/>
              </a:rPr>
              <a:t>S’il y a lieu, donner quelques précisions quant aux lieux de prise en charge des élèves, les horaires, les éléments de sécurité, les coûts lorsqu’ils sont à la charge des parents…</a:t>
            </a:r>
          </a:p>
          <a:p>
            <a:r>
              <a:rPr lang="fr-CH" altLang="fr-FR" i="1">
                <a:solidFill>
                  <a:srgbClr val="FF0000"/>
                </a:solidFill>
                <a:ea typeface="ＭＳ Ｐゴシック" panose="020B0600070205080204" pitchFamily="34" charset="-128"/>
              </a:rPr>
              <a:t>Inviter éventuellement à cette réunion la personne responsable des transports.</a:t>
            </a:r>
          </a:p>
        </p:txBody>
      </p:sp>
      <p:sp>
        <p:nvSpPr>
          <p:cNvPr id="49156" name="Espace réservé du numéro de diapositive 3">
            <a:extLst>
              <a:ext uri="{FF2B5EF4-FFF2-40B4-BE49-F238E27FC236}">
                <a16:creationId xmlns:a16="http://schemas.microsoft.com/office/drawing/2014/main" id="{EC2A9B2B-62BA-47A1-9FB0-3D86B5EBB7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7856" indent="-28654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50911" indent="-229867">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12220" indent="-229867">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71955" indent="-229867">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25392"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8828"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32265"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5702" indent="-229867" defTabSz="45343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1455554-3D09-45BE-9547-45C70EC27A3B}" type="slidenum">
              <a:rPr lang="fr-CH" altLang="fr-FR" smtClean="0"/>
              <a:pPr>
                <a:spcBef>
                  <a:spcPct val="0"/>
                </a:spcBef>
              </a:pPr>
              <a:t>16</a:t>
            </a:fld>
            <a:endParaRPr lang="fr-CH" altLang="fr-FR"/>
          </a:p>
        </p:txBody>
      </p:sp>
    </p:spTree>
    <p:extLst>
      <p:ext uri="{BB962C8B-B14F-4D97-AF65-F5344CB8AC3E}">
        <p14:creationId xmlns:p14="http://schemas.microsoft.com/office/powerpoint/2010/main" val="1344031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a:extLst>
              <a:ext uri="{FF2B5EF4-FFF2-40B4-BE49-F238E27FC236}">
                <a16:creationId xmlns:a16="http://schemas.microsoft.com/office/drawing/2014/main" id="{C2C16C0D-C07C-4714-A8D3-3816399721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ce réservé des commentaires 2">
            <a:extLst>
              <a:ext uri="{FF2B5EF4-FFF2-40B4-BE49-F238E27FC236}">
                <a16:creationId xmlns:a16="http://schemas.microsoft.com/office/drawing/2014/main" id="{DB4BA444-03E4-4D67-BC33-D8728BBD6F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a:ea typeface="ＭＳ Ｐゴシック" panose="020B0600070205080204" pitchFamily="34" charset="-128"/>
              </a:rPr>
              <a:t>Nous vous proposons dès le premier jour de classe, d’accompagner votre enfant à pieds sur le chemin de l’école. Ce moment au grand air favorise le contact avec les autres, l’apprentissage du comportement adéquat d’un piéton et les dangers de la circulation. Le trajet de l’école joue un rôle important dans le développement de la personnalité de l’enfant et lui permet d’améliorer sa motricité, son tonus musculaire et de gagner en indépendance. </a:t>
            </a:r>
          </a:p>
          <a:p>
            <a:r>
              <a:rPr lang="fr-CH" altLang="fr-FR">
                <a:ea typeface="ＭＳ Ｐゴシック" panose="020B0600070205080204" pitchFamily="34" charset="-128"/>
              </a:rPr>
              <a:t>Hormis les impacts sur l’environnement, les études révèlent que les enfants qui se font véhiculer par leurs parents développent moins leur sens de l’orientation et leur autonomie. De plus, les véhicules dans les alentours de l’école représentent un danger supplémentaire pour tous les enfants. </a:t>
            </a:r>
          </a:p>
          <a:p>
            <a:r>
              <a:rPr lang="fr-CH" altLang="fr-FR" i="1">
                <a:solidFill>
                  <a:srgbClr val="FF0000"/>
                </a:solidFill>
                <a:ea typeface="ＭＳ Ｐゴシック" panose="020B0600070205080204" pitchFamily="34" charset="-128"/>
              </a:rPr>
              <a:t>Inviter éventuellement à cette réunion, la personne responsable de la Police locale. </a:t>
            </a:r>
            <a:endParaRPr lang="fr-CH" altLang="fr-FR">
              <a:solidFill>
                <a:srgbClr val="FF0000"/>
              </a:solidFill>
              <a:ea typeface="ＭＳ Ｐゴシック" panose="020B0600070205080204" pitchFamily="34" charset="-128"/>
            </a:endParaRPr>
          </a:p>
          <a:p>
            <a:endParaRPr lang="fr-CH" altLang="fr-FR">
              <a:ea typeface="ＭＳ Ｐゴシック" panose="020B0600070205080204" pitchFamily="34" charset="-128"/>
            </a:endParaRPr>
          </a:p>
        </p:txBody>
      </p:sp>
      <p:sp>
        <p:nvSpPr>
          <p:cNvPr id="65540" name="Espace réservé du numéro de diapositive 3">
            <a:extLst>
              <a:ext uri="{FF2B5EF4-FFF2-40B4-BE49-F238E27FC236}">
                <a16:creationId xmlns:a16="http://schemas.microsoft.com/office/drawing/2014/main" id="{74F82BA9-96B6-4142-B46E-32FC8832AC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4778" indent="-28260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0427" indent="-22608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82598" indent="-22608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4769" indent="-22608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939" indent="-226085" defTabSz="45217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39110" indent="-226085" defTabSz="45217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1281" indent="-226085" defTabSz="45217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43452" indent="-226085" defTabSz="45217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379C2C71-DB0A-4780-A553-BB8AA30E66DA}" type="slidenum">
              <a:rPr lang="fr-CH" altLang="fr-FR"/>
              <a:pPr eaLnBrk="1" hangingPunct="1">
                <a:spcBef>
                  <a:spcPct val="0"/>
                </a:spcBef>
              </a:pPr>
              <a:t>17</a:t>
            </a:fld>
            <a:endParaRPr lang="fr-CH" alt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46.xml"/><Relationship Id="rId7" Type="http://schemas.openxmlformats.org/officeDocument/2006/relationships/image" Target="../media/image1.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oleObject" Target="../embeddings/oleObject19.bin"/><Relationship Id="rId5" Type="http://schemas.openxmlformats.org/officeDocument/2006/relationships/slideMaster" Target="../slideMasters/slideMaster1.xml"/><Relationship Id="rId4" Type="http://schemas.openxmlformats.org/officeDocument/2006/relationships/tags" Target="../tags/tag4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50.xml"/><Relationship Id="rId7" Type="http://schemas.openxmlformats.org/officeDocument/2006/relationships/image" Target="../media/image1.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oleObject" Target="../embeddings/oleObject21.bin"/><Relationship Id="rId5" Type="http://schemas.openxmlformats.org/officeDocument/2006/relationships/slideMaster" Target="../slideMasters/slideMaster1.xml"/><Relationship Id="rId4" Type="http://schemas.openxmlformats.org/officeDocument/2006/relationships/tags" Target="../tags/tag51.xml"/></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54.xml"/><Relationship Id="rId7" Type="http://schemas.openxmlformats.org/officeDocument/2006/relationships/image" Target="../media/image1.jpe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oleObject" Target="../embeddings/oleObject23.bin"/><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14.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tags" Target="../tags/tag58.xml"/><Relationship Id="rId7" Type="http://schemas.openxmlformats.org/officeDocument/2006/relationships/image" Target="../media/image1.jpe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oleObject" Target="../embeddings/oleObject25.bin"/><Relationship Id="rId5" Type="http://schemas.openxmlformats.org/officeDocument/2006/relationships/slideMaster" Target="../slideMasters/slideMaster1.xml"/><Relationship Id="rId4" Type="http://schemas.openxmlformats.org/officeDocument/2006/relationships/tags" Target="../tags/tag59.xml"/></Relationships>
</file>

<file path=ppt/slideLayouts/_rels/slideLayout15.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tags" Target="../tags/tag62.xml"/><Relationship Id="rId7" Type="http://schemas.openxmlformats.org/officeDocument/2006/relationships/image" Target="../media/image1.jpe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oleObject" Target="../embeddings/oleObject27.bin"/><Relationship Id="rId5" Type="http://schemas.openxmlformats.org/officeDocument/2006/relationships/slideMaster" Target="../slideMasters/slideMaster1.xml"/><Relationship Id="rId4" Type="http://schemas.openxmlformats.org/officeDocument/2006/relationships/tags" Target="../tags/tag63.xml"/></Relationships>
</file>

<file path=ppt/slideLayouts/_rels/slideLayout16.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tags" Target="../tags/tag66.xml"/><Relationship Id="rId7" Type="http://schemas.openxmlformats.org/officeDocument/2006/relationships/image" Target="../media/image1.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oleObject" Target="../embeddings/oleObject29.bin"/><Relationship Id="rId5" Type="http://schemas.openxmlformats.org/officeDocument/2006/relationships/slideMaster" Target="../slideMasters/slideMaster1.xml"/><Relationship Id="rId4" Type="http://schemas.openxmlformats.org/officeDocument/2006/relationships/tags" Target="../tags/tag67.xml"/></Relationships>
</file>

<file path=ppt/slideLayouts/_rels/slideLayout17.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70.xml"/><Relationship Id="rId7" Type="http://schemas.openxmlformats.org/officeDocument/2006/relationships/image" Target="../media/image1.jpe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oleObject" Target="../embeddings/oleObject31.bin"/><Relationship Id="rId5" Type="http://schemas.openxmlformats.org/officeDocument/2006/relationships/slideMaster" Target="../slideMasters/slideMaster1.xml"/><Relationship Id="rId4" Type="http://schemas.openxmlformats.org/officeDocument/2006/relationships/tags" Target="../tags/tag71.xml"/></Relationships>
</file>

<file path=ppt/slideLayouts/_rels/slideLayout18.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tags" Target="../tags/tag74.xml"/><Relationship Id="rId7" Type="http://schemas.openxmlformats.org/officeDocument/2006/relationships/image" Target="../media/image1.jpe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oleObject" Target="../embeddings/oleObject33.bin"/><Relationship Id="rId5" Type="http://schemas.openxmlformats.org/officeDocument/2006/relationships/slideMaster" Target="../slideMasters/slideMaster1.xml"/><Relationship Id="rId4" Type="http://schemas.openxmlformats.org/officeDocument/2006/relationships/tags" Target="../tags/tag75.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1.jpe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oleObject" Target="../embeddings/oleObject35.bin"/><Relationship Id="rId5" Type="http://schemas.openxmlformats.org/officeDocument/2006/relationships/slideMaster" Target="../slideMasters/slideMaster1.xml"/><Relationship Id="rId4" Type="http://schemas.openxmlformats.org/officeDocument/2006/relationships/tags" Target="../tags/tag79.xml"/></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14.xml"/><Relationship Id="rId7" Type="http://schemas.openxmlformats.org/officeDocument/2006/relationships/image" Target="../media/image1.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tags" Target="../tags/tag82.xml"/><Relationship Id="rId7" Type="http://schemas.openxmlformats.org/officeDocument/2006/relationships/image" Target="../media/image1.jpe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oleObject" Target="../embeddings/oleObject36.bin"/><Relationship Id="rId5" Type="http://schemas.openxmlformats.org/officeDocument/2006/relationships/slideMaster" Target="../slideMasters/slideMaster1.xml"/><Relationship Id="rId4" Type="http://schemas.openxmlformats.org/officeDocument/2006/relationships/tags" Target="../tags/tag83.xml"/></Relationships>
</file>

<file path=ppt/slideLayouts/_rels/slideLayout22.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tags" Target="../tags/tag86.xml"/><Relationship Id="rId7" Type="http://schemas.openxmlformats.org/officeDocument/2006/relationships/image" Target="../media/image1.jpe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oleObject" Target="../embeddings/oleObject38.bin"/><Relationship Id="rId5" Type="http://schemas.openxmlformats.org/officeDocument/2006/relationships/slideMaster" Target="../slideMasters/slideMaster1.xml"/><Relationship Id="rId4" Type="http://schemas.openxmlformats.org/officeDocument/2006/relationships/tags" Target="../tags/tag8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tags" Target="../tags/tag8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18.xml"/><Relationship Id="rId7" Type="http://schemas.openxmlformats.org/officeDocument/2006/relationships/image" Target="../media/image1.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tags" Target="../tags/tag93.xml"/><Relationship Id="rId7" Type="http://schemas.openxmlformats.org/officeDocument/2006/relationships/image" Target="../media/image1.jpe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oleObject" Target="../embeddings/oleObject40.bin"/><Relationship Id="rId5" Type="http://schemas.openxmlformats.org/officeDocument/2006/relationships/slideMaster" Target="../slideMasters/slideMaster2.xml"/><Relationship Id="rId4" Type="http://schemas.openxmlformats.org/officeDocument/2006/relationships/tags" Target="../tags/tag94.xml"/></Relationships>
</file>

<file path=ppt/slideLayouts/_rels/slideLayout35.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tags" Target="../tags/tag97.xml"/><Relationship Id="rId7" Type="http://schemas.openxmlformats.org/officeDocument/2006/relationships/image" Target="../media/image1.jpe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oleObject" Target="../embeddings/oleObject42.bin"/><Relationship Id="rId5" Type="http://schemas.openxmlformats.org/officeDocument/2006/relationships/slideMaster" Target="../slideMasters/slideMaster2.xml"/><Relationship Id="rId4" Type="http://schemas.openxmlformats.org/officeDocument/2006/relationships/tags" Target="../tags/tag98.xml"/></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22.xml"/><Relationship Id="rId7" Type="http://schemas.openxmlformats.org/officeDocument/2006/relationships/image" Target="../media/image1.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oleObject" Target="../embeddings/oleObject7.bin"/><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26.xml"/><Relationship Id="rId7" Type="http://schemas.openxmlformats.org/officeDocument/2006/relationships/image" Target="../media/image1.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oleObject" Target="../embeddings/oleObject9.bin"/><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tags" Target="../tags/tag30.xml"/><Relationship Id="rId7" Type="http://schemas.openxmlformats.org/officeDocument/2006/relationships/image" Target="../media/image1.jpe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oleObject" Target="../embeddings/oleObject11.bin"/><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34.xml"/><Relationship Id="rId7" Type="http://schemas.openxmlformats.org/officeDocument/2006/relationships/image" Target="../media/image1.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oleObject" Target="../embeddings/oleObject13.bin"/><Relationship Id="rId5" Type="http://schemas.openxmlformats.org/officeDocument/2006/relationships/slideMaster" Target="../slideMasters/slideMaster1.xml"/><Relationship Id="rId4" Type="http://schemas.openxmlformats.org/officeDocument/2006/relationships/tags" Target="../tags/tag35.xml"/></Relationships>
</file>

<file path=ppt/slideLayouts/_rels/slideLayout8.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tags" Target="../tags/tag38.xml"/><Relationship Id="rId7" Type="http://schemas.openxmlformats.org/officeDocument/2006/relationships/image" Target="../media/image1.jpe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oleObject" Target="../embeddings/oleObject15.bin"/><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9.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42.xml"/><Relationship Id="rId7" Type="http://schemas.openxmlformats.org/officeDocument/2006/relationships/image" Target="../media/image1.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oleObject" Target="../embeddings/oleObject17.bin"/><Relationship Id="rId5" Type="http://schemas.openxmlformats.org/officeDocument/2006/relationships/slideMaster" Target="../slideMasters/slideMaster1.xml"/><Relationship Id="rId4" Type="http://schemas.openxmlformats.org/officeDocument/2006/relationships/tags" Target="../tags/tag4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aphicFrame>
        <p:nvGraphicFramePr>
          <p:cNvPr id="4" name="Rectangle 14" hidden="1">
            <a:extLst>
              <a:ext uri="{FF2B5EF4-FFF2-40B4-BE49-F238E27FC236}">
                <a16:creationId xmlns:a16="http://schemas.microsoft.com/office/drawing/2014/main" id="{3702E5BC-5F32-4682-9A5B-7F28C7068038}"/>
              </a:ext>
            </a:extLst>
          </p:cNvPr>
          <p:cNvGraphicFramePr>
            <a:graphicFrameLocks/>
          </p:cNvGraphicFramePr>
          <p:nvPr userDrawn="1"/>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3074" name="Rectangle 14" hidden="1">
                        <a:extLst>
                          <a:ext uri="{FF2B5EF4-FFF2-40B4-BE49-F238E27FC236}">
                            <a16:creationId xmlns:a16="http://schemas.microsoft.com/office/drawing/2014/main" id="{A880510E-B73C-494C-8661-F8DD751AD28B}"/>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12" descr="logo_etat_FR_vers_compacte.jpg">
            <a:extLst>
              <a:ext uri="{FF2B5EF4-FFF2-40B4-BE49-F238E27FC236}">
                <a16:creationId xmlns:a16="http://schemas.microsoft.com/office/drawing/2014/main" id="{2627114D-1E35-46FC-B5A6-5F14F4165C5D}"/>
              </a:ext>
            </a:extLst>
          </p:cNvPr>
          <p:cNvPicPr>
            <a:picLocks noChangeAspect="1"/>
          </p:cNvPicPr>
          <p:nvPr userDrawn="1">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468313" y="417513"/>
            <a:ext cx="158432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a:extLst>
              <a:ext uri="{FF2B5EF4-FFF2-40B4-BE49-F238E27FC236}">
                <a16:creationId xmlns:a16="http://schemas.microsoft.com/office/drawing/2014/main" id="{B9E7F5E4-DD2F-46C8-BFAD-DDE5BF29908D}"/>
              </a:ext>
            </a:extLst>
          </p:cNvPr>
          <p:cNvSpPr txBox="1">
            <a:spLocks noChangeArrowheads="1"/>
          </p:cNvSpPr>
          <p:nvPr userDrawn="1">
            <p:custDataLst>
              <p:tags r:id="rId2"/>
            </p:custDataLst>
          </p:nvPr>
        </p:nvSpPr>
        <p:spPr bwMode="auto">
          <a:xfrm>
            <a:off x="2514600" y="363538"/>
            <a:ext cx="516413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dirty="0"/>
              <a:t>Service de l’enseignement obligatoire de langue française  </a:t>
            </a:r>
            <a:r>
              <a:rPr lang="fr-CH" altLang="fr-FR" sz="1000" dirty="0"/>
              <a:t>SEnOF</a:t>
            </a:r>
          </a:p>
        </p:txBody>
      </p:sp>
      <p:sp>
        <p:nvSpPr>
          <p:cNvPr id="7" name="TextBox 9">
            <a:extLst>
              <a:ext uri="{FF2B5EF4-FFF2-40B4-BE49-F238E27FC236}">
                <a16:creationId xmlns:a16="http://schemas.microsoft.com/office/drawing/2014/main" id="{79D1B677-28D3-448B-97AE-F3CFDC4C908D}"/>
              </a:ext>
            </a:extLst>
          </p:cNvPr>
          <p:cNvSpPr txBox="1">
            <a:spLocks noChangeArrowheads="1"/>
          </p:cNvSpPr>
          <p:nvPr userDrawn="1">
            <p:custDataLst>
              <p:tags r:id="rId3"/>
            </p:custDataLst>
          </p:nvPr>
        </p:nvSpPr>
        <p:spPr bwMode="auto">
          <a:xfrm>
            <a:off x="468313" y="6148388"/>
            <a:ext cx="53546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00"/>
              </a:lnSpc>
              <a:buClr>
                <a:srgbClr val="074EA1"/>
              </a:buClr>
              <a:defRPr/>
            </a:pPr>
            <a:r>
              <a:rPr lang="fr-CH" altLang="fr-FR" sz="1000" dirty="0"/>
              <a:t>—</a:t>
            </a:r>
          </a:p>
          <a:p>
            <a:pPr eaLnBrk="1" hangingPunct="1">
              <a:lnSpc>
                <a:spcPts val="1300"/>
              </a:lnSpc>
              <a:buClr>
                <a:srgbClr val="074EA1"/>
              </a:buClr>
              <a:defRPr/>
            </a:pPr>
            <a:r>
              <a:rPr lang="fr-CH" altLang="fr-FR" sz="1000" dirty="0"/>
              <a:t>Direction de l’instruction publique, de la culture et du sport </a:t>
            </a:r>
            <a:r>
              <a:rPr lang="fr-CH" altLang="fr-FR" sz="1000" b="1" dirty="0"/>
              <a:t>DICS</a:t>
            </a:r>
          </a:p>
        </p:txBody>
      </p:sp>
      <p:cxnSp>
        <p:nvCxnSpPr>
          <p:cNvPr id="8" name="Straight Connector 7">
            <a:extLst>
              <a:ext uri="{FF2B5EF4-FFF2-40B4-BE49-F238E27FC236}">
                <a16:creationId xmlns:a16="http://schemas.microsoft.com/office/drawing/2014/main" id="{A7CC5CDA-96AC-4BDE-AAF3-612EB32DC622}"/>
              </a:ext>
            </a:extLst>
          </p:cNvPr>
          <p:cNvCxnSpPr/>
          <p:nvPr userDrawn="1">
            <p:custDataLst>
              <p:tags r:id="rId4"/>
            </p:custDataLst>
          </p:nvPr>
        </p:nvCxnSpPr>
        <p:spPr>
          <a:xfrm>
            <a:off x="449263" y="12636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4036" name="Title Placeholder 1"/>
          <p:cNvSpPr>
            <a:spLocks noGrp="1"/>
          </p:cNvSpPr>
          <p:nvPr>
            <p:ph type="ctrTitle"/>
          </p:nvPr>
        </p:nvSpPr>
        <p:spPr>
          <a:xfrm>
            <a:off x="455613" y="1548000"/>
            <a:ext cx="8289925" cy="474489"/>
          </a:xfrm>
        </p:spPr>
        <p:txBody>
          <a:bodyPr/>
          <a:lstStyle>
            <a:lvl1pPr>
              <a:lnSpc>
                <a:spcPts val="3700"/>
              </a:lnSpc>
              <a:defRPr sz="3200" baseline="0" smtClean="0">
                <a:latin typeface="Arial" charset="0"/>
              </a:defRPr>
            </a:lvl1pPr>
          </a:lstStyle>
          <a:p>
            <a:r>
              <a:rPr lang="fr-FR"/>
              <a:t>Modifiez le style du titre</a:t>
            </a:r>
            <a:endParaRPr lang="fr-CH" dirty="0"/>
          </a:p>
        </p:txBody>
      </p:sp>
      <p:sp>
        <p:nvSpPr>
          <p:cNvPr id="44037" name="Text Placeholder 2"/>
          <p:cNvSpPr>
            <a:spLocks noGrp="1"/>
          </p:cNvSpPr>
          <p:nvPr>
            <p:ph type="subTitle" idx="1"/>
          </p:nvPr>
        </p:nvSpPr>
        <p:spPr>
          <a:xfrm>
            <a:off x="455613" y="3564000"/>
            <a:ext cx="8289925" cy="630942"/>
          </a:xfrm>
        </p:spPr>
        <p:txBody>
          <a:bodyPr/>
          <a:lstStyle>
            <a:lvl1pPr>
              <a:defRPr sz="1800" baseline="0" smtClean="0">
                <a:latin typeface="Arial" charset="0"/>
              </a:defRPr>
            </a:lvl1pPr>
          </a:lstStyle>
          <a:p>
            <a:r>
              <a:rPr lang="fr-FR"/>
              <a:t>Modifiez le style des sous-titres du masque</a:t>
            </a:r>
            <a:endParaRPr lang="fr-CH" dirty="0"/>
          </a:p>
        </p:txBody>
      </p:sp>
    </p:spTree>
    <p:extLst>
      <p:ext uri="{BB962C8B-B14F-4D97-AF65-F5344CB8AC3E}">
        <p14:creationId xmlns:p14="http://schemas.microsoft.com/office/powerpoint/2010/main" val="4262320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Layout Foto Querformat">
    <p:spTree>
      <p:nvGrpSpPr>
        <p:cNvPr id="1" name=""/>
        <p:cNvGrpSpPr/>
        <p:nvPr/>
      </p:nvGrpSpPr>
      <p:grpSpPr>
        <a:xfrm>
          <a:off x="0" y="0"/>
          <a:ext cx="0" cy="0"/>
          <a:chOff x="0" y="0"/>
          <a:chExt cx="0" cy="0"/>
        </a:xfrm>
      </p:grpSpPr>
      <p:graphicFrame>
        <p:nvGraphicFramePr>
          <p:cNvPr id="5" name="Rectangle 10" hidden="1">
            <a:extLst>
              <a:ext uri="{FF2B5EF4-FFF2-40B4-BE49-F238E27FC236}">
                <a16:creationId xmlns:a16="http://schemas.microsoft.com/office/drawing/2014/main" id="{01764AEC-2FC9-4489-B856-95C2F72B95B4}"/>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12290" name="Rectangle 10" hidden="1">
                        <a:extLst>
                          <a:ext uri="{FF2B5EF4-FFF2-40B4-BE49-F238E27FC236}">
                            <a16:creationId xmlns:a16="http://schemas.microsoft.com/office/drawing/2014/main" id="{3920828D-7A54-41C8-AC28-A198A888AC24}"/>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9">
            <a:extLst>
              <a:ext uri="{FF2B5EF4-FFF2-40B4-BE49-F238E27FC236}">
                <a16:creationId xmlns:a16="http://schemas.microsoft.com/office/drawing/2014/main" id="{60BB1CBD-7047-4B06-BF07-FDCBCE905D3C}"/>
              </a:ext>
            </a:extLst>
          </p:cNvPr>
          <p:cNvSpPr txBox="1">
            <a:spLocks noChangeArrowheads="1"/>
          </p:cNvSpPr>
          <p:nvPr>
            <p:custDataLst>
              <p:tags r:id="rId1"/>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CB8A2F80-40B1-4D12-93DD-109D7FFA16E4}" type="slidenum">
              <a:rPr lang="fr-CH" altLang="fr-FR" sz="1000" smtClean="0"/>
              <a:pPr algn="r">
                <a:defRPr/>
              </a:pPr>
              <a:t>‹N°›</a:t>
            </a:fld>
            <a:endParaRPr lang="fr-CH" altLang="fr-FR" sz="1000"/>
          </a:p>
        </p:txBody>
      </p:sp>
      <p:pic>
        <p:nvPicPr>
          <p:cNvPr id="7" name="Picture 8" descr="logo_etat_FR_vers_compacte.jpg">
            <a:extLst>
              <a:ext uri="{FF2B5EF4-FFF2-40B4-BE49-F238E27FC236}">
                <a16:creationId xmlns:a16="http://schemas.microsoft.com/office/drawing/2014/main" id="{817502FE-44D2-44BB-BFAB-85D6057B6609}"/>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68313" y="6357938"/>
            <a:ext cx="755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0">
            <a:extLst>
              <a:ext uri="{FF2B5EF4-FFF2-40B4-BE49-F238E27FC236}">
                <a16:creationId xmlns:a16="http://schemas.microsoft.com/office/drawing/2014/main" id="{5DEE8FC2-A042-40DE-8140-48337655980C}"/>
              </a:ext>
            </a:extLst>
          </p:cNvPr>
          <p:cNvSpPr txBox="1">
            <a:spLocks noChangeArrowheads="1"/>
          </p:cNvSpPr>
          <p:nvPr>
            <p:custDataLst>
              <p:tags r:id="rId3"/>
            </p:custDataLst>
          </p:nvPr>
        </p:nvSpPr>
        <p:spPr bwMode="auto">
          <a:xfrm>
            <a:off x="2516188" y="6315075"/>
            <a:ext cx="4800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a:t>Service des Exemples </a:t>
            </a:r>
            <a:r>
              <a:rPr lang="fr-CH" altLang="fr-FR" sz="1000"/>
              <a:t>SdE</a:t>
            </a:r>
          </a:p>
          <a:p>
            <a:pPr eaLnBrk="1" hangingPunct="1">
              <a:lnSpc>
                <a:spcPts val="1350"/>
              </a:lnSpc>
              <a:buClr>
                <a:srgbClr val="074EA1"/>
              </a:buClr>
              <a:defRPr/>
            </a:pPr>
            <a:r>
              <a:rPr lang="fr-CH" altLang="fr-FR" sz="1000"/>
              <a:t>Conférence de presse / 14 mars 2010</a:t>
            </a:r>
          </a:p>
        </p:txBody>
      </p:sp>
      <p:cxnSp>
        <p:nvCxnSpPr>
          <p:cNvPr id="9" name="Straight Connector 13">
            <a:extLst>
              <a:ext uri="{FF2B5EF4-FFF2-40B4-BE49-F238E27FC236}">
                <a16:creationId xmlns:a16="http://schemas.microsoft.com/office/drawing/2014/main" id="{EBA8F029-3884-4B15-891E-A0575175B660}"/>
              </a:ext>
            </a:extLst>
          </p:cNvPr>
          <p:cNvCxnSpPr/>
          <p:nvPr>
            <p:custDataLst>
              <p:tags r:id="rId4"/>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12" name="Rectangle 2" hidden="1">
            <a:extLst>
              <a:ext uri="{FF2B5EF4-FFF2-40B4-BE49-F238E27FC236}">
                <a16:creationId xmlns:a16="http://schemas.microsoft.com/office/drawing/2014/main" id="{791046F4-5DAF-489E-8697-6838DC7173CF}"/>
              </a:ext>
            </a:extLst>
          </p:cNvPr>
          <p:cNvGraphicFramePr>
            <a:graphicFrameLocks/>
          </p:cNvGraphicFramePr>
          <p:nvPr userDrawn="1"/>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12295" name="Rectangle 2" hidden="1">
                        <a:extLst>
                          <a:ext uri="{FF2B5EF4-FFF2-40B4-BE49-F238E27FC236}">
                            <a16:creationId xmlns:a16="http://schemas.microsoft.com/office/drawing/2014/main" id="{4E97F107-35EA-4295-9C7E-96CA340186DB}"/>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nvPr>
        </p:nvSpPr>
        <p:spPr>
          <a:xfrm>
            <a:off x="457199" y="1766400"/>
            <a:ext cx="8242301" cy="307777"/>
          </a:xfrm>
        </p:spPr>
        <p:txBody>
          <a:bodyPr/>
          <a:lstStyle/>
          <a:p>
            <a:pPr lvl="0"/>
            <a:r>
              <a:rPr lang="fr-FR" noProof="0"/>
              <a:t>Cliquez sur l'icône pour ajouter une image</a:t>
            </a:r>
            <a:endParaRPr lang="fr-CH" noProof="0"/>
          </a:p>
        </p:txBody>
      </p:sp>
      <p:sp>
        <p:nvSpPr>
          <p:cNvPr id="2" name="Titel 1"/>
          <p:cNvSpPr>
            <a:spLocks noGrp="1"/>
          </p:cNvSpPr>
          <p:nvPr>
            <p:ph type="title"/>
          </p:nvPr>
        </p:nvSpPr>
        <p:spPr>
          <a:xfrm>
            <a:off x="457200" y="304800"/>
            <a:ext cx="8242300" cy="984885"/>
          </a:xfrm>
        </p:spPr>
        <p:txBody>
          <a:bodyPr/>
          <a:lstStyle>
            <a:lvl1pPr>
              <a:defRPr/>
            </a:lvl1pPr>
          </a:lstStyle>
          <a:p>
            <a:r>
              <a:rPr lang="fr-FR"/>
              <a:t>Cliquez pour modifier le style du titre</a:t>
            </a:r>
            <a:endParaRPr lang="fr-CH" dirty="0"/>
          </a:p>
        </p:txBody>
      </p:sp>
      <p:sp>
        <p:nvSpPr>
          <p:cNvPr id="10" name="Textplatzhalter 9"/>
          <p:cNvSpPr>
            <a:spLocks noGrp="1"/>
          </p:cNvSpPr>
          <p:nvPr>
            <p:ph type="body" sz="quarter" idx="13"/>
          </p:nvPr>
        </p:nvSpPr>
        <p:spPr>
          <a:xfrm>
            <a:off x="457200" y="1327200"/>
            <a:ext cx="8242300" cy="369332"/>
          </a:xfrm>
        </p:spPr>
        <p:txBody>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FR"/>
              <a:t>Cliquez pour modifier les styles du texte du masque</a:t>
            </a:r>
          </a:p>
        </p:txBody>
      </p:sp>
    </p:spTree>
    <p:extLst>
      <p:ext uri="{BB962C8B-B14F-4D97-AF65-F5344CB8AC3E}">
        <p14:creationId xmlns:p14="http://schemas.microsoft.com/office/powerpoint/2010/main" val="36068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Cliquez pour modifier le style du titre</a:t>
            </a:r>
            <a:endParaRPr lang="en-US"/>
          </a:p>
        </p:txBody>
      </p:sp>
      <p:sp>
        <p:nvSpPr>
          <p:cNvPr id="4" name="Bildplatzhalter 3"/>
          <p:cNvSpPr>
            <a:spLocks noGrp="1"/>
          </p:cNvSpPr>
          <p:nvPr>
            <p:ph type="pic" sz="quarter" idx="10"/>
          </p:nvPr>
        </p:nvSpPr>
        <p:spPr>
          <a:xfrm>
            <a:off x="457200" y="1371600"/>
            <a:ext cx="4032000" cy="4644000"/>
          </a:xfrm>
        </p:spPr>
        <p:txBody>
          <a:bodyPr/>
          <a:lstStyle/>
          <a:p>
            <a:pPr lvl="0"/>
            <a:r>
              <a:rPr lang="fr-FR" noProof="0"/>
              <a:t>Cliquez sur l'icône pour ajouter une image</a:t>
            </a:r>
            <a:endParaRPr lang="en-US" noProof="0"/>
          </a:p>
        </p:txBody>
      </p:sp>
      <p:sp>
        <p:nvSpPr>
          <p:cNvPr id="5" name="Bildplatzhalter 3"/>
          <p:cNvSpPr>
            <a:spLocks noGrp="1"/>
          </p:cNvSpPr>
          <p:nvPr>
            <p:ph type="pic" sz="quarter" idx="11"/>
          </p:nvPr>
        </p:nvSpPr>
        <p:spPr>
          <a:xfrm>
            <a:off x="4667500" y="1371600"/>
            <a:ext cx="4032000" cy="4644000"/>
          </a:xfrm>
        </p:spPr>
        <p:txBody>
          <a:bodyPr/>
          <a:lstStyle/>
          <a:p>
            <a:pPr lvl="0"/>
            <a:r>
              <a:rPr lang="fr-FR" noProof="0"/>
              <a:t>Cliquez sur l'icône pour ajouter une image</a:t>
            </a:r>
            <a:endParaRPr lang="en-US" noProof="0"/>
          </a:p>
        </p:txBody>
      </p:sp>
    </p:spTree>
    <p:extLst>
      <p:ext uri="{BB962C8B-B14F-4D97-AF65-F5344CB8AC3E}">
        <p14:creationId xmlns:p14="http://schemas.microsoft.com/office/powerpoint/2010/main" val="1246516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yout Grafik">
    <p:spTree>
      <p:nvGrpSpPr>
        <p:cNvPr id="1" name=""/>
        <p:cNvGrpSpPr/>
        <p:nvPr/>
      </p:nvGrpSpPr>
      <p:grpSpPr>
        <a:xfrm>
          <a:off x="0" y="0"/>
          <a:ext cx="0" cy="0"/>
          <a:chOff x="0" y="0"/>
          <a:chExt cx="0" cy="0"/>
        </a:xfrm>
      </p:grpSpPr>
      <p:graphicFrame>
        <p:nvGraphicFramePr>
          <p:cNvPr id="5" name="Rectangle 10" hidden="1">
            <a:extLst>
              <a:ext uri="{FF2B5EF4-FFF2-40B4-BE49-F238E27FC236}">
                <a16:creationId xmlns:a16="http://schemas.microsoft.com/office/drawing/2014/main" id="{A368489A-4A58-4908-B656-06013009EC78}"/>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13314" name="Rectangle 10" hidden="1">
                        <a:extLst>
                          <a:ext uri="{FF2B5EF4-FFF2-40B4-BE49-F238E27FC236}">
                            <a16:creationId xmlns:a16="http://schemas.microsoft.com/office/drawing/2014/main" id="{798E04FA-9A29-43F9-86A9-EAE50E77897D}"/>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9">
            <a:extLst>
              <a:ext uri="{FF2B5EF4-FFF2-40B4-BE49-F238E27FC236}">
                <a16:creationId xmlns:a16="http://schemas.microsoft.com/office/drawing/2014/main" id="{D2D75E51-D042-4019-80BB-44610E37398A}"/>
              </a:ext>
            </a:extLst>
          </p:cNvPr>
          <p:cNvSpPr txBox="1">
            <a:spLocks noChangeArrowheads="1"/>
          </p:cNvSpPr>
          <p:nvPr>
            <p:custDataLst>
              <p:tags r:id="rId1"/>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C9B7160B-9B7A-48E8-83F1-F133FC55795F}" type="slidenum">
              <a:rPr lang="fr-CH" altLang="fr-FR" sz="1000" smtClean="0"/>
              <a:pPr algn="r">
                <a:defRPr/>
              </a:pPr>
              <a:t>‹N°›</a:t>
            </a:fld>
            <a:endParaRPr lang="fr-CH" altLang="fr-FR" sz="1000"/>
          </a:p>
        </p:txBody>
      </p:sp>
      <p:pic>
        <p:nvPicPr>
          <p:cNvPr id="7" name="Picture 8" descr="logo_etat_FR_vers_compacte.jpg">
            <a:extLst>
              <a:ext uri="{FF2B5EF4-FFF2-40B4-BE49-F238E27FC236}">
                <a16:creationId xmlns:a16="http://schemas.microsoft.com/office/drawing/2014/main" id="{586EDC74-1746-42B4-AB93-F7C6BB1462DA}"/>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68313" y="6357938"/>
            <a:ext cx="755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a:extLst>
              <a:ext uri="{FF2B5EF4-FFF2-40B4-BE49-F238E27FC236}">
                <a16:creationId xmlns:a16="http://schemas.microsoft.com/office/drawing/2014/main" id="{9C5FDF2C-B845-48AF-9C2D-17DFE8CD46F1}"/>
              </a:ext>
            </a:extLst>
          </p:cNvPr>
          <p:cNvSpPr txBox="1">
            <a:spLocks noChangeArrowheads="1"/>
          </p:cNvSpPr>
          <p:nvPr>
            <p:custDataLst>
              <p:tags r:id="rId3"/>
            </p:custDataLst>
          </p:nvPr>
        </p:nvSpPr>
        <p:spPr bwMode="auto">
          <a:xfrm>
            <a:off x="2516188" y="6315075"/>
            <a:ext cx="4800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a:t>Service des Exemples </a:t>
            </a:r>
            <a:r>
              <a:rPr lang="fr-CH" altLang="fr-FR" sz="1000"/>
              <a:t>SdE</a:t>
            </a:r>
          </a:p>
          <a:p>
            <a:pPr eaLnBrk="1" hangingPunct="1">
              <a:lnSpc>
                <a:spcPts val="1350"/>
              </a:lnSpc>
              <a:buClr>
                <a:srgbClr val="074EA1"/>
              </a:buClr>
              <a:defRPr/>
            </a:pPr>
            <a:r>
              <a:rPr lang="fr-CH" altLang="fr-FR" sz="1000"/>
              <a:t>Conférence de presse / 14 mars 2010</a:t>
            </a:r>
          </a:p>
        </p:txBody>
      </p:sp>
      <p:cxnSp>
        <p:nvCxnSpPr>
          <p:cNvPr id="10" name="Straight Connector 13">
            <a:extLst>
              <a:ext uri="{FF2B5EF4-FFF2-40B4-BE49-F238E27FC236}">
                <a16:creationId xmlns:a16="http://schemas.microsoft.com/office/drawing/2014/main" id="{72891A65-BAE6-46CE-B272-CF8DFDA7B64D}"/>
              </a:ext>
            </a:extLst>
          </p:cNvPr>
          <p:cNvCxnSpPr/>
          <p:nvPr>
            <p:custDataLst>
              <p:tags r:id="rId4"/>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12" name="Rectangle 2" hidden="1">
            <a:extLst>
              <a:ext uri="{FF2B5EF4-FFF2-40B4-BE49-F238E27FC236}">
                <a16:creationId xmlns:a16="http://schemas.microsoft.com/office/drawing/2014/main" id="{4AB49A5C-F7B0-44ED-B5FA-1ADEA783E1B3}"/>
              </a:ext>
            </a:extLst>
          </p:cNvPr>
          <p:cNvGraphicFramePr>
            <a:graphicFrameLocks/>
          </p:cNvGraphicFramePr>
          <p:nvPr userDrawn="1"/>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13319" name="Rectangle 2" hidden="1">
                        <a:extLst>
                          <a:ext uri="{FF2B5EF4-FFF2-40B4-BE49-F238E27FC236}">
                            <a16:creationId xmlns:a16="http://schemas.microsoft.com/office/drawing/2014/main" id="{4F850A50-C551-4A91-9C20-5F912EE0C6FD}"/>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p:nvPr>
        </p:nvSpPr>
        <p:spPr>
          <a:xfrm>
            <a:off x="457200" y="304800"/>
            <a:ext cx="8242300" cy="984885"/>
          </a:xfrm>
        </p:spPr>
        <p:txBody>
          <a:bodyPr/>
          <a:lstStyle>
            <a:lvl1pPr>
              <a:defRPr/>
            </a:lvl1pPr>
          </a:lstStyle>
          <a:p>
            <a:r>
              <a:rPr lang="fr-FR"/>
              <a:t>Cliquez pour modifier le style du titre</a:t>
            </a:r>
            <a:endParaRPr lang="fr-CH" dirty="0"/>
          </a:p>
        </p:txBody>
      </p:sp>
      <p:sp>
        <p:nvSpPr>
          <p:cNvPr id="8" name="Textplatzhalter 7"/>
          <p:cNvSpPr>
            <a:spLocks noGrp="1"/>
          </p:cNvSpPr>
          <p:nvPr>
            <p:ph type="body" sz="quarter" idx="12"/>
          </p:nvPr>
        </p:nvSpPr>
        <p:spPr>
          <a:xfrm>
            <a:off x="457200" y="2407920"/>
            <a:ext cx="8242300" cy="18466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11" name="Textplatzhalter 9"/>
          <p:cNvSpPr>
            <a:spLocks noGrp="1"/>
          </p:cNvSpPr>
          <p:nvPr>
            <p:ph type="body" sz="quarter" idx="13"/>
          </p:nvPr>
        </p:nvSpPr>
        <p:spPr>
          <a:xfrm>
            <a:off x="457200" y="1327200"/>
            <a:ext cx="8242300" cy="369332"/>
          </a:xfrm>
        </p:spPr>
        <p:txBody>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FR"/>
              <a:t>Cliquez pour modifier les styles du texte du masque</a:t>
            </a:r>
          </a:p>
        </p:txBody>
      </p:sp>
    </p:spTree>
    <p:extLst>
      <p:ext uri="{BB962C8B-B14F-4D97-AF65-F5344CB8AC3E}">
        <p14:creationId xmlns:p14="http://schemas.microsoft.com/office/powerpoint/2010/main" val="2712971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ayout Prozess 6er">
    <p:spTree>
      <p:nvGrpSpPr>
        <p:cNvPr id="1" name=""/>
        <p:cNvGrpSpPr/>
        <p:nvPr/>
      </p:nvGrpSpPr>
      <p:grpSpPr>
        <a:xfrm>
          <a:off x="0" y="0"/>
          <a:ext cx="0" cy="0"/>
          <a:chOff x="0" y="0"/>
          <a:chExt cx="0" cy="0"/>
        </a:xfrm>
      </p:grpSpPr>
      <p:graphicFrame>
        <p:nvGraphicFramePr>
          <p:cNvPr id="26" name="Rectangle 10" hidden="1">
            <a:extLst>
              <a:ext uri="{FF2B5EF4-FFF2-40B4-BE49-F238E27FC236}">
                <a16:creationId xmlns:a16="http://schemas.microsoft.com/office/drawing/2014/main" id="{A5042148-7120-4593-AA8B-CCB41ABF0DBE}"/>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14338" name="Rectangle 10" hidden="1">
                        <a:extLst>
                          <a:ext uri="{FF2B5EF4-FFF2-40B4-BE49-F238E27FC236}">
                            <a16:creationId xmlns:a16="http://schemas.microsoft.com/office/drawing/2014/main" id="{4AF02043-946A-4CA6-B8AA-EB61D64C43FF}"/>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Rectangle 9">
            <a:extLst>
              <a:ext uri="{FF2B5EF4-FFF2-40B4-BE49-F238E27FC236}">
                <a16:creationId xmlns:a16="http://schemas.microsoft.com/office/drawing/2014/main" id="{DFAECC4D-F476-474E-BEF0-D7BF8CD75E70}"/>
              </a:ext>
            </a:extLst>
          </p:cNvPr>
          <p:cNvSpPr txBox="1">
            <a:spLocks noChangeArrowheads="1"/>
          </p:cNvSpPr>
          <p:nvPr>
            <p:custDataLst>
              <p:tags r:id="rId1"/>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C49DCBD7-3FC3-43EF-B094-7FBA3CD5A2FE}" type="slidenum">
              <a:rPr lang="fr-CH" altLang="fr-FR" sz="1000" smtClean="0"/>
              <a:pPr algn="r">
                <a:defRPr/>
              </a:pPr>
              <a:t>‹N°›</a:t>
            </a:fld>
            <a:endParaRPr lang="fr-CH" altLang="fr-FR" sz="1000"/>
          </a:p>
        </p:txBody>
      </p:sp>
      <p:pic>
        <p:nvPicPr>
          <p:cNvPr id="29" name="Picture 8" descr="logo_etat_FR_vers_compacte.jpg">
            <a:extLst>
              <a:ext uri="{FF2B5EF4-FFF2-40B4-BE49-F238E27FC236}">
                <a16:creationId xmlns:a16="http://schemas.microsoft.com/office/drawing/2014/main" id="{E6774417-506F-4165-901B-0DA9A71ECA89}"/>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68313" y="6357938"/>
            <a:ext cx="755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10">
            <a:extLst>
              <a:ext uri="{FF2B5EF4-FFF2-40B4-BE49-F238E27FC236}">
                <a16:creationId xmlns:a16="http://schemas.microsoft.com/office/drawing/2014/main" id="{9F0D29E3-906F-42E7-84EC-496BFA7B7DAD}"/>
              </a:ext>
            </a:extLst>
          </p:cNvPr>
          <p:cNvSpPr txBox="1">
            <a:spLocks noChangeArrowheads="1"/>
          </p:cNvSpPr>
          <p:nvPr>
            <p:custDataLst>
              <p:tags r:id="rId3"/>
            </p:custDataLst>
          </p:nvPr>
        </p:nvSpPr>
        <p:spPr bwMode="auto">
          <a:xfrm>
            <a:off x="2516188" y="6315075"/>
            <a:ext cx="4800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a:t>Service des Exemples </a:t>
            </a:r>
            <a:r>
              <a:rPr lang="fr-CH" altLang="fr-FR" sz="1000"/>
              <a:t>SdE</a:t>
            </a:r>
          </a:p>
          <a:p>
            <a:pPr eaLnBrk="1" hangingPunct="1">
              <a:lnSpc>
                <a:spcPts val="1350"/>
              </a:lnSpc>
              <a:buClr>
                <a:srgbClr val="074EA1"/>
              </a:buClr>
              <a:defRPr/>
            </a:pPr>
            <a:r>
              <a:rPr lang="fr-CH" altLang="fr-FR" sz="1000"/>
              <a:t>Conférence de presse / 14 mars 2010</a:t>
            </a:r>
          </a:p>
        </p:txBody>
      </p:sp>
      <p:cxnSp>
        <p:nvCxnSpPr>
          <p:cNvPr id="31" name="Straight Connector 13">
            <a:extLst>
              <a:ext uri="{FF2B5EF4-FFF2-40B4-BE49-F238E27FC236}">
                <a16:creationId xmlns:a16="http://schemas.microsoft.com/office/drawing/2014/main" id="{CBDF7A3E-C271-4570-9A3F-F34F3C74D922}"/>
              </a:ext>
            </a:extLst>
          </p:cNvPr>
          <p:cNvCxnSpPr/>
          <p:nvPr>
            <p:custDataLst>
              <p:tags r:id="rId4"/>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32" name="Rectangle 2" hidden="1">
            <a:extLst>
              <a:ext uri="{FF2B5EF4-FFF2-40B4-BE49-F238E27FC236}">
                <a16:creationId xmlns:a16="http://schemas.microsoft.com/office/drawing/2014/main" id="{C0EBE387-261C-4C2A-89B0-A24728CEC277}"/>
              </a:ext>
            </a:extLst>
          </p:cNvPr>
          <p:cNvGraphicFramePr>
            <a:graphicFrameLocks/>
          </p:cNvGraphicFramePr>
          <p:nvPr userDrawn="1"/>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14343" name="Rectangle 2" hidden="1">
                        <a:extLst>
                          <a:ext uri="{FF2B5EF4-FFF2-40B4-BE49-F238E27FC236}">
                            <a16:creationId xmlns:a16="http://schemas.microsoft.com/office/drawing/2014/main" id="{885EC88E-B79D-4704-9332-8D9E8DEB72B9}"/>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p:nvPr>
        </p:nvSpPr>
        <p:spPr>
          <a:xfrm>
            <a:off x="457200" y="304800"/>
            <a:ext cx="8242300" cy="984885"/>
          </a:xfrm>
        </p:spPr>
        <p:txBody>
          <a:bodyPr/>
          <a:lstStyle>
            <a:lvl1pPr>
              <a:defRPr/>
            </a:lvl1pPr>
          </a:lstStyle>
          <a:p>
            <a:r>
              <a:rPr lang="fr-FR"/>
              <a:t>Cliquez pour modifier le style du titre</a:t>
            </a:r>
            <a:endParaRPr lang="fr-CH" dirty="0"/>
          </a:p>
        </p:txBody>
      </p:sp>
      <p:sp>
        <p:nvSpPr>
          <p:cNvPr id="8" name="Textplatzhalter 7"/>
          <p:cNvSpPr>
            <a:spLocks noGrp="1"/>
          </p:cNvSpPr>
          <p:nvPr>
            <p:ph type="body" sz="quarter" idx="12"/>
          </p:nvPr>
        </p:nvSpPr>
        <p:spPr>
          <a:xfrm>
            <a:off x="573226" y="2373243"/>
            <a:ext cx="1260000" cy="307777"/>
          </a:xfrm>
        </p:spPr>
        <p:txBody>
          <a:bodyPr/>
          <a:lstStyle>
            <a:lvl1pPr>
              <a:defRPr b="1"/>
            </a:lvl1pPr>
          </a:lstStyle>
          <a:p>
            <a:pPr lvl="0"/>
            <a:r>
              <a:rPr lang="fr-FR"/>
              <a:t>Cliquez pour modifier les styles du texte du masque</a:t>
            </a:r>
          </a:p>
        </p:txBody>
      </p:sp>
      <p:sp>
        <p:nvSpPr>
          <p:cNvPr id="15" name="Textplatzhalter 7"/>
          <p:cNvSpPr>
            <a:spLocks noGrp="1"/>
          </p:cNvSpPr>
          <p:nvPr>
            <p:ph type="body" sz="quarter" idx="14"/>
          </p:nvPr>
        </p:nvSpPr>
        <p:spPr>
          <a:xfrm>
            <a:off x="573226" y="3113577"/>
            <a:ext cx="1260000" cy="1538883"/>
          </a:xfrm>
        </p:spPr>
        <p:txBody>
          <a:bodyPr/>
          <a:lstStyle>
            <a:lvl1pPr>
              <a:defRPr/>
            </a:lvl1pPr>
          </a:lstStyle>
          <a:p>
            <a:pPr lvl="0"/>
            <a:r>
              <a:rPr lang="fr-FR"/>
              <a:t>Cliquez pour modifier les styles du texte du masque</a:t>
            </a:r>
          </a:p>
        </p:txBody>
      </p:sp>
      <p:sp>
        <p:nvSpPr>
          <p:cNvPr id="16" name="Textplatzhalter 7"/>
          <p:cNvSpPr>
            <a:spLocks noGrp="1"/>
          </p:cNvSpPr>
          <p:nvPr>
            <p:ph type="body" sz="quarter" idx="15"/>
          </p:nvPr>
        </p:nvSpPr>
        <p:spPr>
          <a:xfrm>
            <a:off x="2032186" y="2373243"/>
            <a:ext cx="1260000" cy="307777"/>
          </a:xfrm>
        </p:spPr>
        <p:txBody>
          <a:bodyPr/>
          <a:lstStyle>
            <a:lvl1pPr>
              <a:defRPr b="1"/>
            </a:lvl1pPr>
          </a:lstStyle>
          <a:p>
            <a:pPr lvl="0"/>
            <a:r>
              <a:rPr lang="fr-FR"/>
              <a:t>Cliquez pour modifier les styles du texte du masque</a:t>
            </a:r>
          </a:p>
        </p:txBody>
      </p:sp>
      <p:sp>
        <p:nvSpPr>
          <p:cNvPr id="17" name="Textplatzhalter 7"/>
          <p:cNvSpPr>
            <a:spLocks noGrp="1"/>
          </p:cNvSpPr>
          <p:nvPr>
            <p:ph type="body" sz="quarter" idx="16"/>
          </p:nvPr>
        </p:nvSpPr>
        <p:spPr>
          <a:xfrm>
            <a:off x="2032186" y="3113577"/>
            <a:ext cx="1260000" cy="307777"/>
          </a:xfrm>
        </p:spPr>
        <p:txBody>
          <a:bodyPr/>
          <a:lstStyle>
            <a:lvl1pPr>
              <a:defRPr b="0"/>
            </a:lvl1pPr>
          </a:lstStyle>
          <a:p>
            <a:pPr lvl="0"/>
            <a:r>
              <a:rPr lang="fr-FR"/>
              <a:t>Cliquez pour modifier les styles du texte du masque</a:t>
            </a:r>
          </a:p>
        </p:txBody>
      </p:sp>
      <p:sp>
        <p:nvSpPr>
          <p:cNvPr id="18" name="Textplatzhalter 7"/>
          <p:cNvSpPr>
            <a:spLocks noGrp="1"/>
          </p:cNvSpPr>
          <p:nvPr>
            <p:ph type="body" sz="quarter" idx="17"/>
          </p:nvPr>
        </p:nvSpPr>
        <p:spPr>
          <a:xfrm>
            <a:off x="3363702" y="2373243"/>
            <a:ext cx="1260000" cy="307777"/>
          </a:xfrm>
        </p:spPr>
        <p:txBody>
          <a:bodyPr/>
          <a:lstStyle>
            <a:lvl1pPr>
              <a:defRPr b="1"/>
            </a:lvl1pPr>
          </a:lstStyle>
          <a:p>
            <a:pPr lvl="0"/>
            <a:r>
              <a:rPr lang="fr-FR"/>
              <a:t>Cliquez pour modifier les styles du texte du masque</a:t>
            </a:r>
          </a:p>
        </p:txBody>
      </p:sp>
      <p:sp>
        <p:nvSpPr>
          <p:cNvPr id="19" name="Textplatzhalter 7"/>
          <p:cNvSpPr>
            <a:spLocks noGrp="1"/>
          </p:cNvSpPr>
          <p:nvPr>
            <p:ph type="body" sz="quarter" idx="18"/>
          </p:nvPr>
        </p:nvSpPr>
        <p:spPr>
          <a:xfrm>
            <a:off x="3363702" y="3113577"/>
            <a:ext cx="1260000" cy="307777"/>
          </a:xfrm>
        </p:spPr>
        <p:txBody>
          <a:bodyPr/>
          <a:lstStyle>
            <a:lvl1pPr>
              <a:defRPr b="0"/>
            </a:lvl1pPr>
          </a:lstStyle>
          <a:p>
            <a:pPr lvl="0"/>
            <a:r>
              <a:rPr lang="fr-FR"/>
              <a:t>Cliquez pour modifier les styles du texte du masque</a:t>
            </a:r>
          </a:p>
        </p:txBody>
      </p:sp>
      <p:sp>
        <p:nvSpPr>
          <p:cNvPr id="20" name="Textplatzhalter 7"/>
          <p:cNvSpPr>
            <a:spLocks noGrp="1"/>
          </p:cNvSpPr>
          <p:nvPr>
            <p:ph type="body" sz="quarter" idx="19"/>
          </p:nvPr>
        </p:nvSpPr>
        <p:spPr>
          <a:xfrm>
            <a:off x="4695218" y="2373243"/>
            <a:ext cx="1260000" cy="307777"/>
          </a:xfrm>
        </p:spPr>
        <p:txBody>
          <a:bodyPr/>
          <a:lstStyle>
            <a:lvl1pPr>
              <a:defRPr b="1"/>
            </a:lvl1pPr>
          </a:lstStyle>
          <a:p>
            <a:pPr lvl="0"/>
            <a:r>
              <a:rPr lang="fr-FR"/>
              <a:t>Cliquez pour modifier les styles du texte du masque</a:t>
            </a:r>
          </a:p>
        </p:txBody>
      </p:sp>
      <p:sp>
        <p:nvSpPr>
          <p:cNvPr id="21" name="Textplatzhalter 7"/>
          <p:cNvSpPr>
            <a:spLocks noGrp="1"/>
          </p:cNvSpPr>
          <p:nvPr>
            <p:ph type="body" sz="quarter" idx="20"/>
          </p:nvPr>
        </p:nvSpPr>
        <p:spPr>
          <a:xfrm>
            <a:off x="4695218" y="3113577"/>
            <a:ext cx="1260000" cy="307777"/>
          </a:xfrm>
        </p:spPr>
        <p:txBody>
          <a:bodyPr/>
          <a:lstStyle>
            <a:lvl1pPr>
              <a:defRPr b="0"/>
            </a:lvl1pPr>
          </a:lstStyle>
          <a:p>
            <a:pPr lvl="0"/>
            <a:r>
              <a:rPr lang="fr-FR"/>
              <a:t>Cliquez pour modifier les styles du texte du masque</a:t>
            </a:r>
          </a:p>
        </p:txBody>
      </p:sp>
      <p:sp>
        <p:nvSpPr>
          <p:cNvPr id="22" name="Textplatzhalter 7"/>
          <p:cNvSpPr>
            <a:spLocks noGrp="1"/>
          </p:cNvSpPr>
          <p:nvPr>
            <p:ph type="body" sz="quarter" idx="21"/>
          </p:nvPr>
        </p:nvSpPr>
        <p:spPr>
          <a:xfrm>
            <a:off x="6026733" y="2373243"/>
            <a:ext cx="1260000" cy="307777"/>
          </a:xfrm>
        </p:spPr>
        <p:txBody>
          <a:bodyPr/>
          <a:lstStyle>
            <a:lvl1pPr>
              <a:defRPr b="1"/>
            </a:lvl1pPr>
          </a:lstStyle>
          <a:p>
            <a:pPr lvl="0"/>
            <a:r>
              <a:rPr lang="fr-FR"/>
              <a:t>Cliquez pour modifier les styles du texte du masque</a:t>
            </a:r>
          </a:p>
        </p:txBody>
      </p:sp>
      <p:sp>
        <p:nvSpPr>
          <p:cNvPr id="23" name="Textplatzhalter 7"/>
          <p:cNvSpPr>
            <a:spLocks noGrp="1"/>
          </p:cNvSpPr>
          <p:nvPr>
            <p:ph type="body" sz="quarter" idx="22"/>
          </p:nvPr>
        </p:nvSpPr>
        <p:spPr>
          <a:xfrm>
            <a:off x="6026733" y="3113577"/>
            <a:ext cx="1260000" cy="307777"/>
          </a:xfrm>
        </p:spPr>
        <p:txBody>
          <a:bodyPr/>
          <a:lstStyle>
            <a:lvl1pPr>
              <a:defRPr b="0"/>
            </a:lvl1pPr>
          </a:lstStyle>
          <a:p>
            <a:pPr lvl="0"/>
            <a:r>
              <a:rPr lang="fr-FR"/>
              <a:t>Cliquez pour modifier les styles du texte du masque</a:t>
            </a:r>
          </a:p>
        </p:txBody>
      </p:sp>
      <p:sp>
        <p:nvSpPr>
          <p:cNvPr id="24" name="Textplatzhalter 7"/>
          <p:cNvSpPr>
            <a:spLocks noGrp="1"/>
          </p:cNvSpPr>
          <p:nvPr>
            <p:ph type="body" sz="quarter" idx="23"/>
          </p:nvPr>
        </p:nvSpPr>
        <p:spPr>
          <a:xfrm>
            <a:off x="7358248" y="2373243"/>
            <a:ext cx="1260000" cy="307777"/>
          </a:xfrm>
        </p:spPr>
        <p:txBody>
          <a:bodyPr/>
          <a:lstStyle>
            <a:lvl1pPr>
              <a:defRPr b="1"/>
            </a:lvl1pPr>
          </a:lstStyle>
          <a:p>
            <a:pPr lvl="0"/>
            <a:r>
              <a:rPr lang="fr-FR"/>
              <a:t>Cliquez pour modifier les styles du texte du masque</a:t>
            </a:r>
          </a:p>
        </p:txBody>
      </p:sp>
      <p:sp>
        <p:nvSpPr>
          <p:cNvPr id="25" name="Textplatzhalter 7"/>
          <p:cNvSpPr>
            <a:spLocks noGrp="1"/>
          </p:cNvSpPr>
          <p:nvPr>
            <p:ph type="body" sz="quarter" idx="24"/>
          </p:nvPr>
        </p:nvSpPr>
        <p:spPr>
          <a:xfrm>
            <a:off x="7358248" y="3113577"/>
            <a:ext cx="1260000" cy="307777"/>
          </a:xfrm>
        </p:spPr>
        <p:txBody>
          <a:bodyPr/>
          <a:lstStyle>
            <a:lvl1pPr>
              <a:defRPr b="0"/>
            </a:lvl1pPr>
          </a:lstStyle>
          <a:p>
            <a:pPr lvl="0"/>
            <a:r>
              <a:rPr lang="fr-FR"/>
              <a:t>Cliquez pour modifier les styles du texte du masque</a:t>
            </a:r>
          </a:p>
        </p:txBody>
      </p:sp>
      <p:sp>
        <p:nvSpPr>
          <p:cNvPr id="28" name="Textplatzhalter 9"/>
          <p:cNvSpPr>
            <a:spLocks noGrp="1"/>
          </p:cNvSpPr>
          <p:nvPr>
            <p:ph type="body" sz="quarter" idx="13"/>
          </p:nvPr>
        </p:nvSpPr>
        <p:spPr>
          <a:xfrm>
            <a:off x="457200" y="1327200"/>
            <a:ext cx="8242300" cy="369332"/>
          </a:xfrm>
        </p:spPr>
        <p:txBody>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FR"/>
              <a:t>Cliquez pour modifier les styles du texte du masque</a:t>
            </a:r>
          </a:p>
        </p:txBody>
      </p:sp>
    </p:spTree>
    <p:extLst>
      <p:ext uri="{BB962C8B-B14F-4D97-AF65-F5344CB8AC3E}">
        <p14:creationId xmlns:p14="http://schemas.microsoft.com/office/powerpoint/2010/main" val="1417364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yout Prozess 5er">
    <p:spTree>
      <p:nvGrpSpPr>
        <p:cNvPr id="1" name=""/>
        <p:cNvGrpSpPr/>
        <p:nvPr/>
      </p:nvGrpSpPr>
      <p:grpSpPr>
        <a:xfrm>
          <a:off x="0" y="0"/>
          <a:ext cx="0" cy="0"/>
          <a:chOff x="0" y="0"/>
          <a:chExt cx="0" cy="0"/>
        </a:xfrm>
      </p:grpSpPr>
      <p:graphicFrame>
        <p:nvGraphicFramePr>
          <p:cNvPr id="14" name="Rectangle 10" hidden="1">
            <a:extLst>
              <a:ext uri="{FF2B5EF4-FFF2-40B4-BE49-F238E27FC236}">
                <a16:creationId xmlns:a16="http://schemas.microsoft.com/office/drawing/2014/main" id="{7F405580-8AFE-4B21-9A98-23E1174855DB}"/>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15362" name="Rectangle 10" hidden="1">
                        <a:extLst>
                          <a:ext uri="{FF2B5EF4-FFF2-40B4-BE49-F238E27FC236}">
                            <a16:creationId xmlns:a16="http://schemas.microsoft.com/office/drawing/2014/main" id="{4EECB727-8B31-4045-8242-25A5586413EE}"/>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9">
            <a:extLst>
              <a:ext uri="{FF2B5EF4-FFF2-40B4-BE49-F238E27FC236}">
                <a16:creationId xmlns:a16="http://schemas.microsoft.com/office/drawing/2014/main" id="{4D488CDE-0FDD-42EC-B94C-B9DE3821B604}"/>
              </a:ext>
            </a:extLst>
          </p:cNvPr>
          <p:cNvSpPr txBox="1">
            <a:spLocks noChangeArrowheads="1"/>
          </p:cNvSpPr>
          <p:nvPr>
            <p:custDataLst>
              <p:tags r:id="rId1"/>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28082E20-BA3B-45A0-8972-F253D337FED6}" type="slidenum">
              <a:rPr lang="fr-CH" altLang="fr-FR" sz="1000" smtClean="0"/>
              <a:pPr algn="r">
                <a:defRPr/>
              </a:pPr>
              <a:t>‹N°›</a:t>
            </a:fld>
            <a:endParaRPr lang="fr-CH" altLang="fr-FR" sz="1000"/>
          </a:p>
        </p:txBody>
      </p:sp>
      <p:pic>
        <p:nvPicPr>
          <p:cNvPr id="17" name="Picture 8" descr="logo_etat_FR_vers_compacte.jpg">
            <a:extLst>
              <a:ext uri="{FF2B5EF4-FFF2-40B4-BE49-F238E27FC236}">
                <a16:creationId xmlns:a16="http://schemas.microsoft.com/office/drawing/2014/main" id="{FDB23143-D497-48AB-8814-126E88576093}"/>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68313" y="6357938"/>
            <a:ext cx="755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0">
            <a:extLst>
              <a:ext uri="{FF2B5EF4-FFF2-40B4-BE49-F238E27FC236}">
                <a16:creationId xmlns:a16="http://schemas.microsoft.com/office/drawing/2014/main" id="{164EF82B-FE70-40D8-9AF3-76700D2AC543}"/>
              </a:ext>
            </a:extLst>
          </p:cNvPr>
          <p:cNvSpPr txBox="1">
            <a:spLocks noChangeArrowheads="1"/>
          </p:cNvSpPr>
          <p:nvPr>
            <p:custDataLst>
              <p:tags r:id="rId3"/>
            </p:custDataLst>
          </p:nvPr>
        </p:nvSpPr>
        <p:spPr bwMode="auto">
          <a:xfrm>
            <a:off x="2516188" y="6315075"/>
            <a:ext cx="4800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a:t>Service des Exemples </a:t>
            </a:r>
            <a:r>
              <a:rPr lang="fr-CH" altLang="fr-FR" sz="1000"/>
              <a:t>SdE</a:t>
            </a:r>
          </a:p>
          <a:p>
            <a:pPr eaLnBrk="1" hangingPunct="1">
              <a:lnSpc>
                <a:spcPts val="1350"/>
              </a:lnSpc>
              <a:buClr>
                <a:srgbClr val="074EA1"/>
              </a:buClr>
              <a:defRPr/>
            </a:pPr>
            <a:r>
              <a:rPr lang="fr-CH" altLang="fr-FR" sz="1000"/>
              <a:t>Conférence de presse / 14 mars 2010</a:t>
            </a:r>
          </a:p>
        </p:txBody>
      </p:sp>
      <p:cxnSp>
        <p:nvCxnSpPr>
          <p:cNvPr id="27" name="Straight Connector 13">
            <a:extLst>
              <a:ext uri="{FF2B5EF4-FFF2-40B4-BE49-F238E27FC236}">
                <a16:creationId xmlns:a16="http://schemas.microsoft.com/office/drawing/2014/main" id="{17F105D5-4BDB-4789-9CAD-3EBC7D8AD7B9}"/>
              </a:ext>
            </a:extLst>
          </p:cNvPr>
          <p:cNvCxnSpPr/>
          <p:nvPr>
            <p:custDataLst>
              <p:tags r:id="rId4"/>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30" name="Rectangle 2" hidden="1">
            <a:extLst>
              <a:ext uri="{FF2B5EF4-FFF2-40B4-BE49-F238E27FC236}">
                <a16:creationId xmlns:a16="http://schemas.microsoft.com/office/drawing/2014/main" id="{C43A4EA0-0071-4033-8BAB-8D57814B09A0}"/>
              </a:ext>
            </a:extLst>
          </p:cNvPr>
          <p:cNvGraphicFramePr>
            <a:graphicFrameLocks/>
          </p:cNvGraphicFramePr>
          <p:nvPr userDrawn="1"/>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15367" name="Rectangle 2" hidden="1">
                        <a:extLst>
                          <a:ext uri="{FF2B5EF4-FFF2-40B4-BE49-F238E27FC236}">
                            <a16:creationId xmlns:a16="http://schemas.microsoft.com/office/drawing/2014/main" id="{BBAF2855-A406-4BCB-AAA4-0BD9AFE19C66}"/>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p:nvPr>
        </p:nvSpPr>
        <p:spPr>
          <a:xfrm>
            <a:off x="573226" y="2373243"/>
            <a:ext cx="1512000" cy="307777"/>
          </a:xfrm>
        </p:spPr>
        <p:txBody>
          <a:bodyPr/>
          <a:lstStyle>
            <a:lvl1pPr>
              <a:defRPr b="1"/>
            </a:lvl1pPr>
          </a:lstStyle>
          <a:p>
            <a:pPr lvl="0"/>
            <a:r>
              <a:rPr lang="fr-FR"/>
              <a:t>Cliquez pour modifier les styles du texte du masque</a:t>
            </a:r>
          </a:p>
        </p:txBody>
      </p:sp>
      <p:sp>
        <p:nvSpPr>
          <p:cNvPr id="15" name="Textplatzhalter 7"/>
          <p:cNvSpPr>
            <a:spLocks noGrp="1"/>
          </p:cNvSpPr>
          <p:nvPr>
            <p:ph type="body" sz="quarter" idx="14"/>
          </p:nvPr>
        </p:nvSpPr>
        <p:spPr>
          <a:xfrm>
            <a:off x="573226" y="3113577"/>
            <a:ext cx="1519237" cy="1231106"/>
          </a:xfrm>
        </p:spPr>
        <p:txBody>
          <a:bodyPr/>
          <a:lstStyle>
            <a:lvl1pPr>
              <a:defRPr/>
            </a:lvl1pPr>
          </a:lstStyle>
          <a:p>
            <a:pPr lvl="0"/>
            <a:r>
              <a:rPr lang="fr-FR"/>
              <a:t>Cliquez pour modifier les styles du texte du masque</a:t>
            </a:r>
          </a:p>
        </p:txBody>
      </p:sp>
      <p:sp>
        <p:nvSpPr>
          <p:cNvPr id="18" name="Textplatzhalter 7"/>
          <p:cNvSpPr>
            <a:spLocks noGrp="1"/>
          </p:cNvSpPr>
          <p:nvPr>
            <p:ph type="body" sz="quarter" idx="17"/>
          </p:nvPr>
        </p:nvSpPr>
        <p:spPr>
          <a:xfrm>
            <a:off x="2307236" y="2373243"/>
            <a:ext cx="1512000" cy="307777"/>
          </a:xfrm>
        </p:spPr>
        <p:txBody>
          <a:bodyPr/>
          <a:lstStyle>
            <a:lvl1pPr>
              <a:defRPr b="1"/>
            </a:lvl1pPr>
          </a:lstStyle>
          <a:p>
            <a:pPr lvl="0"/>
            <a:r>
              <a:rPr lang="fr-FR"/>
              <a:t>Cliquez pour modifier les styles du texte du masque</a:t>
            </a:r>
          </a:p>
        </p:txBody>
      </p:sp>
      <p:sp>
        <p:nvSpPr>
          <p:cNvPr id="19" name="Textplatzhalter 7"/>
          <p:cNvSpPr>
            <a:spLocks noGrp="1"/>
          </p:cNvSpPr>
          <p:nvPr>
            <p:ph type="body" sz="quarter" idx="18"/>
          </p:nvPr>
        </p:nvSpPr>
        <p:spPr>
          <a:xfrm>
            <a:off x="2307236" y="3113577"/>
            <a:ext cx="1512000" cy="307777"/>
          </a:xfrm>
        </p:spPr>
        <p:txBody>
          <a:bodyPr/>
          <a:lstStyle>
            <a:lvl1pPr>
              <a:defRPr b="0"/>
            </a:lvl1pPr>
          </a:lstStyle>
          <a:p>
            <a:pPr lvl="0"/>
            <a:r>
              <a:rPr lang="fr-FR"/>
              <a:t>Cliquez pour modifier les styles du texte du masque</a:t>
            </a:r>
          </a:p>
        </p:txBody>
      </p:sp>
      <p:sp>
        <p:nvSpPr>
          <p:cNvPr id="20" name="Textplatzhalter 7"/>
          <p:cNvSpPr>
            <a:spLocks noGrp="1"/>
          </p:cNvSpPr>
          <p:nvPr>
            <p:ph type="body" sz="quarter" idx="19"/>
          </p:nvPr>
        </p:nvSpPr>
        <p:spPr>
          <a:xfrm>
            <a:off x="3929319" y="2373243"/>
            <a:ext cx="1440000" cy="307777"/>
          </a:xfrm>
        </p:spPr>
        <p:txBody>
          <a:bodyPr/>
          <a:lstStyle>
            <a:lvl1pPr>
              <a:defRPr b="1"/>
            </a:lvl1pPr>
          </a:lstStyle>
          <a:p>
            <a:pPr lvl="0"/>
            <a:r>
              <a:rPr lang="fr-FR"/>
              <a:t>Cliquez pour modifier les styles du texte du masque</a:t>
            </a:r>
          </a:p>
        </p:txBody>
      </p:sp>
      <p:sp>
        <p:nvSpPr>
          <p:cNvPr id="21" name="Textplatzhalter 7"/>
          <p:cNvSpPr>
            <a:spLocks noGrp="1"/>
          </p:cNvSpPr>
          <p:nvPr>
            <p:ph type="body" sz="quarter" idx="20"/>
          </p:nvPr>
        </p:nvSpPr>
        <p:spPr>
          <a:xfrm>
            <a:off x="3929319" y="3113577"/>
            <a:ext cx="1440000" cy="307777"/>
          </a:xfrm>
        </p:spPr>
        <p:txBody>
          <a:bodyPr/>
          <a:lstStyle>
            <a:lvl1pPr>
              <a:defRPr b="0"/>
            </a:lvl1pPr>
          </a:lstStyle>
          <a:p>
            <a:pPr lvl="0"/>
            <a:r>
              <a:rPr lang="fr-FR"/>
              <a:t>Cliquez pour modifier les styles du texte du masque</a:t>
            </a:r>
          </a:p>
        </p:txBody>
      </p:sp>
      <p:sp>
        <p:nvSpPr>
          <p:cNvPr id="22" name="Textplatzhalter 7"/>
          <p:cNvSpPr>
            <a:spLocks noGrp="1"/>
          </p:cNvSpPr>
          <p:nvPr>
            <p:ph type="body" sz="quarter" idx="21"/>
          </p:nvPr>
        </p:nvSpPr>
        <p:spPr>
          <a:xfrm>
            <a:off x="5479402" y="2373243"/>
            <a:ext cx="1512000" cy="307777"/>
          </a:xfrm>
        </p:spPr>
        <p:txBody>
          <a:bodyPr/>
          <a:lstStyle>
            <a:lvl1pPr>
              <a:defRPr b="1"/>
            </a:lvl1pPr>
          </a:lstStyle>
          <a:p>
            <a:pPr lvl="0"/>
            <a:r>
              <a:rPr lang="fr-FR"/>
              <a:t>Cliquez pour modifier les styles du texte du masque</a:t>
            </a:r>
          </a:p>
        </p:txBody>
      </p:sp>
      <p:sp>
        <p:nvSpPr>
          <p:cNvPr id="23" name="Textplatzhalter 7"/>
          <p:cNvSpPr>
            <a:spLocks noGrp="1"/>
          </p:cNvSpPr>
          <p:nvPr>
            <p:ph type="body" sz="quarter" idx="22"/>
          </p:nvPr>
        </p:nvSpPr>
        <p:spPr>
          <a:xfrm>
            <a:off x="5479402" y="3113577"/>
            <a:ext cx="1512000" cy="307777"/>
          </a:xfrm>
        </p:spPr>
        <p:txBody>
          <a:bodyPr/>
          <a:lstStyle>
            <a:lvl1pPr>
              <a:defRPr b="0"/>
            </a:lvl1pPr>
          </a:lstStyle>
          <a:p>
            <a:pPr lvl="0"/>
            <a:r>
              <a:rPr lang="fr-FR"/>
              <a:t>Cliquez pour modifier les styles du texte du masque</a:t>
            </a:r>
          </a:p>
        </p:txBody>
      </p:sp>
      <p:sp>
        <p:nvSpPr>
          <p:cNvPr id="24" name="Textplatzhalter 7"/>
          <p:cNvSpPr>
            <a:spLocks noGrp="1"/>
          </p:cNvSpPr>
          <p:nvPr>
            <p:ph type="body" sz="quarter" idx="23"/>
          </p:nvPr>
        </p:nvSpPr>
        <p:spPr>
          <a:xfrm>
            <a:off x="7101486" y="2373243"/>
            <a:ext cx="1512000" cy="307777"/>
          </a:xfrm>
        </p:spPr>
        <p:txBody>
          <a:bodyPr/>
          <a:lstStyle>
            <a:lvl1pPr>
              <a:defRPr b="1"/>
            </a:lvl1pPr>
          </a:lstStyle>
          <a:p>
            <a:pPr lvl="0"/>
            <a:r>
              <a:rPr lang="fr-FR"/>
              <a:t>Cliquez pour modifier les styles du texte du masque</a:t>
            </a:r>
          </a:p>
        </p:txBody>
      </p:sp>
      <p:sp>
        <p:nvSpPr>
          <p:cNvPr id="25" name="Textplatzhalter 7"/>
          <p:cNvSpPr>
            <a:spLocks noGrp="1"/>
          </p:cNvSpPr>
          <p:nvPr>
            <p:ph type="body" sz="quarter" idx="24"/>
          </p:nvPr>
        </p:nvSpPr>
        <p:spPr>
          <a:xfrm>
            <a:off x="7101486" y="3113577"/>
            <a:ext cx="1512000" cy="307777"/>
          </a:xfrm>
        </p:spPr>
        <p:txBody>
          <a:bodyPr/>
          <a:lstStyle>
            <a:lvl1pPr>
              <a:defRPr b="0"/>
            </a:lvl1pPr>
          </a:lstStyle>
          <a:p>
            <a:pPr lvl="0"/>
            <a:r>
              <a:rPr lang="fr-FR"/>
              <a:t>Cliquez pour modifier les styles du texte du masque</a:t>
            </a:r>
          </a:p>
        </p:txBody>
      </p:sp>
      <p:sp>
        <p:nvSpPr>
          <p:cNvPr id="28" name="Titel 1"/>
          <p:cNvSpPr>
            <a:spLocks noGrp="1"/>
          </p:cNvSpPr>
          <p:nvPr>
            <p:ph type="title"/>
          </p:nvPr>
        </p:nvSpPr>
        <p:spPr>
          <a:xfrm>
            <a:off x="457200" y="304800"/>
            <a:ext cx="8242300" cy="984885"/>
          </a:xfrm>
        </p:spPr>
        <p:txBody>
          <a:bodyPr/>
          <a:lstStyle>
            <a:lvl1pPr>
              <a:defRPr/>
            </a:lvl1pPr>
          </a:lstStyle>
          <a:p>
            <a:r>
              <a:rPr lang="fr-FR"/>
              <a:t>Cliquez pour modifier le style du titre</a:t>
            </a:r>
            <a:endParaRPr lang="fr-CH" dirty="0"/>
          </a:p>
        </p:txBody>
      </p:sp>
      <p:sp>
        <p:nvSpPr>
          <p:cNvPr id="29" name="Textplatzhalter 9"/>
          <p:cNvSpPr>
            <a:spLocks noGrp="1"/>
          </p:cNvSpPr>
          <p:nvPr>
            <p:ph type="body" sz="quarter" idx="13"/>
          </p:nvPr>
        </p:nvSpPr>
        <p:spPr>
          <a:xfrm>
            <a:off x="457200" y="1327200"/>
            <a:ext cx="8242300" cy="369332"/>
          </a:xfrm>
        </p:spPr>
        <p:txBody>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FR"/>
              <a:t>Cliquez pour modifier les styles du texte du masque</a:t>
            </a:r>
          </a:p>
        </p:txBody>
      </p:sp>
    </p:spTree>
    <p:extLst>
      <p:ext uri="{BB962C8B-B14F-4D97-AF65-F5344CB8AC3E}">
        <p14:creationId xmlns:p14="http://schemas.microsoft.com/office/powerpoint/2010/main" val="350442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yout Prozess 4er">
    <p:spTree>
      <p:nvGrpSpPr>
        <p:cNvPr id="1" name=""/>
        <p:cNvGrpSpPr/>
        <p:nvPr/>
      </p:nvGrpSpPr>
      <p:grpSpPr>
        <a:xfrm>
          <a:off x="0" y="0"/>
          <a:ext cx="0" cy="0"/>
          <a:chOff x="0" y="0"/>
          <a:chExt cx="0" cy="0"/>
        </a:xfrm>
      </p:grpSpPr>
      <p:graphicFrame>
        <p:nvGraphicFramePr>
          <p:cNvPr id="12" name="Rectangle 10" hidden="1">
            <a:extLst>
              <a:ext uri="{FF2B5EF4-FFF2-40B4-BE49-F238E27FC236}">
                <a16:creationId xmlns:a16="http://schemas.microsoft.com/office/drawing/2014/main" id="{F65238D6-5947-4EE8-86D2-1FF3A95FB7B7}"/>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16386" name="Rectangle 10" hidden="1">
                        <a:extLst>
                          <a:ext uri="{FF2B5EF4-FFF2-40B4-BE49-F238E27FC236}">
                            <a16:creationId xmlns:a16="http://schemas.microsoft.com/office/drawing/2014/main" id="{9B9C57E7-FF62-4FC2-9CE6-1D180BA18B2E}"/>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9">
            <a:extLst>
              <a:ext uri="{FF2B5EF4-FFF2-40B4-BE49-F238E27FC236}">
                <a16:creationId xmlns:a16="http://schemas.microsoft.com/office/drawing/2014/main" id="{2545183F-B3E8-4144-B783-9B9DAC47A709}"/>
              </a:ext>
            </a:extLst>
          </p:cNvPr>
          <p:cNvSpPr txBox="1">
            <a:spLocks noChangeArrowheads="1"/>
          </p:cNvSpPr>
          <p:nvPr>
            <p:custDataLst>
              <p:tags r:id="rId1"/>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5BD46F0B-9F07-46B0-A743-99651D06F239}" type="slidenum">
              <a:rPr lang="fr-CH" altLang="fr-FR" sz="1000" smtClean="0"/>
              <a:pPr algn="r">
                <a:defRPr/>
              </a:pPr>
              <a:t>‹N°›</a:t>
            </a:fld>
            <a:endParaRPr lang="fr-CH" altLang="fr-FR" sz="1000"/>
          </a:p>
        </p:txBody>
      </p:sp>
      <p:pic>
        <p:nvPicPr>
          <p:cNvPr id="20" name="Picture 8" descr="logo_etat_FR_vers_compacte.jpg">
            <a:extLst>
              <a:ext uri="{FF2B5EF4-FFF2-40B4-BE49-F238E27FC236}">
                <a16:creationId xmlns:a16="http://schemas.microsoft.com/office/drawing/2014/main" id="{52549BDB-3581-4948-BC58-360CCD5FA976}"/>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68313" y="6357938"/>
            <a:ext cx="755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0">
            <a:extLst>
              <a:ext uri="{FF2B5EF4-FFF2-40B4-BE49-F238E27FC236}">
                <a16:creationId xmlns:a16="http://schemas.microsoft.com/office/drawing/2014/main" id="{B16675A5-6617-44FC-A5FA-B8C4B48F5ADF}"/>
              </a:ext>
            </a:extLst>
          </p:cNvPr>
          <p:cNvSpPr txBox="1">
            <a:spLocks noChangeArrowheads="1"/>
          </p:cNvSpPr>
          <p:nvPr>
            <p:custDataLst>
              <p:tags r:id="rId3"/>
            </p:custDataLst>
          </p:nvPr>
        </p:nvSpPr>
        <p:spPr bwMode="auto">
          <a:xfrm>
            <a:off x="2516188" y="6315075"/>
            <a:ext cx="4800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a:t>Service des Exemples </a:t>
            </a:r>
            <a:r>
              <a:rPr lang="fr-CH" altLang="fr-FR" sz="1000"/>
              <a:t>SdE</a:t>
            </a:r>
          </a:p>
          <a:p>
            <a:pPr eaLnBrk="1" hangingPunct="1">
              <a:lnSpc>
                <a:spcPts val="1350"/>
              </a:lnSpc>
              <a:buClr>
                <a:srgbClr val="074EA1"/>
              </a:buClr>
              <a:defRPr/>
            </a:pPr>
            <a:r>
              <a:rPr lang="fr-CH" altLang="fr-FR" sz="1000"/>
              <a:t>Conférence de presse / 14 mars 2010</a:t>
            </a:r>
          </a:p>
        </p:txBody>
      </p:sp>
      <p:cxnSp>
        <p:nvCxnSpPr>
          <p:cNvPr id="24" name="Straight Connector 13">
            <a:extLst>
              <a:ext uri="{FF2B5EF4-FFF2-40B4-BE49-F238E27FC236}">
                <a16:creationId xmlns:a16="http://schemas.microsoft.com/office/drawing/2014/main" id="{57F10740-53B5-4F86-994C-94FBAF48EEB4}"/>
              </a:ext>
            </a:extLst>
          </p:cNvPr>
          <p:cNvCxnSpPr/>
          <p:nvPr>
            <p:custDataLst>
              <p:tags r:id="rId4"/>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27" name="Rectangle 2" hidden="1">
            <a:extLst>
              <a:ext uri="{FF2B5EF4-FFF2-40B4-BE49-F238E27FC236}">
                <a16:creationId xmlns:a16="http://schemas.microsoft.com/office/drawing/2014/main" id="{5F51D77C-F519-4049-9B39-F7605E935194}"/>
              </a:ext>
            </a:extLst>
          </p:cNvPr>
          <p:cNvGraphicFramePr>
            <a:graphicFrameLocks/>
          </p:cNvGraphicFramePr>
          <p:nvPr userDrawn="1"/>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16391" name="Rectangle 2" hidden="1">
                        <a:extLst>
                          <a:ext uri="{FF2B5EF4-FFF2-40B4-BE49-F238E27FC236}">
                            <a16:creationId xmlns:a16="http://schemas.microsoft.com/office/drawing/2014/main" id="{943489B5-0BDA-4F68-ADC3-53BE08766D53}"/>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platzhalter 7"/>
          <p:cNvSpPr>
            <a:spLocks noGrp="1"/>
          </p:cNvSpPr>
          <p:nvPr>
            <p:ph type="body" sz="quarter" idx="14"/>
          </p:nvPr>
        </p:nvSpPr>
        <p:spPr>
          <a:xfrm>
            <a:off x="573226" y="3113577"/>
            <a:ext cx="1872000" cy="1231106"/>
          </a:xfrm>
        </p:spPr>
        <p:txBody>
          <a:bodyPr/>
          <a:lstStyle>
            <a:lvl1pPr>
              <a:defRPr/>
            </a:lvl1pPr>
          </a:lstStyle>
          <a:p>
            <a:pPr lvl="0"/>
            <a:r>
              <a:rPr lang="fr-FR"/>
              <a:t>Cliquez pour modifier les styles du texte du masque</a:t>
            </a:r>
          </a:p>
        </p:txBody>
      </p:sp>
      <p:sp>
        <p:nvSpPr>
          <p:cNvPr id="21" name="Textplatzhalter 7"/>
          <p:cNvSpPr>
            <a:spLocks noGrp="1"/>
          </p:cNvSpPr>
          <p:nvPr>
            <p:ph type="body" sz="quarter" idx="20"/>
          </p:nvPr>
        </p:nvSpPr>
        <p:spPr>
          <a:xfrm>
            <a:off x="2683200" y="3113577"/>
            <a:ext cx="1872000" cy="307777"/>
          </a:xfrm>
        </p:spPr>
        <p:txBody>
          <a:bodyPr/>
          <a:lstStyle>
            <a:lvl1pPr>
              <a:defRPr b="0"/>
            </a:lvl1pPr>
          </a:lstStyle>
          <a:p>
            <a:pPr lvl="0"/>
            <a:r>
              <a:rPr lang="fr-FR"/>
              <a:t>Cliquez pour modifier les styles du texte du masque</a:t>
            </a:r>
          </a:p>
        </p:txBody>
      </p:sp>
      <p:sp>
        <p:nvSpPr>
          <p:cNvPr id="23" name="Textplatzhalter 7"/>
          <p:cNvSpPr>
            <a:spLocks noGrp="1"/>
          </p:cNvSpPr>
          <p:nvPr>
            <p:ph type="body" sz="quarter" idx="22"/>
          </p:nvPr>
        </p:nvSpPr>
        <p:spPr>
          <a:xfrm>
            <a:off x="4684244" y="3113577"/>
            <a:ext cx="1872000" cy="307777"/>
          </a:xfrm>
        </p:spPr>
        <p:txBody>
          <a:bodyPr/>
          <a:lstStyle>
            <a:lvl1pPr>
              <a:defRPr b="0"/>
            </a:lvl1pPr>
          </a:lstStyle>
          <a:p>
            <a:pPr lvl="0"/>
            <a:r>
              <a:rPr lang="fr-FR"/>
              <a:t>Cliquez pour modifier les styles du texte du masque</a:t>
            </a:r>
          </a:p>
        </p:txBody>
      </p:sp>
      <p:sp>
        <p:nvSpPr>
          <p:cNvPr id="25" name="Textplatzhalter 7"/>
          <p:cNvSpPr>
            <a:spLocks noGrp="1"/>
          </p:cNvSpPr>
          <p:nvPr>
            <p:ph type="body" sz="quarter" idx="24"/>
          </p:nvPr>
        </p:nvSpPr>
        <p:spPr>
          <a:xfrm>
            <a:off x="6685288" y="3113577"/>
            <a:ext cx="1872000" cy="307777"/>
          </a:xfrm>
        </p:spPr>
        <p:txBody>
          <a:bodyPr/>
          <a:lstStyle>
            <a:lvl1pPr>
              <a:defRPr b="0"/>
            </a:lvl1pPr>
          </a:lstStyle>
          <a:p>
            <a:pPr lvl="0"/>
            <a:r>
              <a:rPr lang="fr-FR"/>
              <a:t>Cliquez pour modifier les styles du texte du masque</a:t>
            </a:r>
          </a:p>
        </p:txBody>
      </p:sp>
      <p:sp>
        <p:nvSpPr>
          <p:cNvPr id="13" name="Textplatzhalter 7"/>
          <p:cNvSpPr>
            <a:spLocks noGrp="1"/>
          </p:cNvSpPr>
          <p:nvPr>
            <p:ph type="body" sz="quarter" idx="12"/>
          </p:nvPr>
        </p:nvSpPr>
        <p:spPr>
          <a:xfrm>
            <a:off x="573226" y="2373243"/>
            <a:ext cx="1872000" cy="307777"/>
          </a:xfrm>
        </p:spPr>
        <p:txBody>
          <a:bodyPr/>
          <a:lstStyle>
            <a:lvl1pPr>
              <a:defRPr b="1"/>
            </a:lvl1pPr>
          </a:lstStyle>
          <a:p>
            <a:pPr lvl="0"/>
            <a:r>
              <a:rPr lang="fr-FR"/>
              <a:t>Cliquez pour modifier les styles du texte du masque</a:t>
            </a:r>
          </a:p>
        </p:txBody>
      </p:sp>
      <p:sp>
        <p:nvSpPr>
          <p:cNvPr id="16" name="Textplatzhalter 7"/>
          <p:cNvSpPr>
            <a:spLocks noGrp="1"/>
          </p:cNvSpPr>
          <p:nvPr>
            <p:ph type="body" sz="quarter" idx="19"/>
          </p:nvPr>
        </p:nvSpPr>
        <p:spPr>
          <a:xfrm>
            <a:off x="2683200" y="2373243"/>
            <a:ext cx="1872000" cy="307777"/>
          </a:xfrm>
        </p:spPr>
        <p:txBody>
          <a:bodyPr/>
          <a:lstStyle>
            <a:lvl1pPr>
              <a:defRPr b="1"/>
            </a:lvl1pPr>
          </a:lstStyle>
          <a:p>
            <a:pPr lvl="0"/>
            <a:r>
              <a:rPr lang="fr-FR"/>
              <a:t>Cliquez pour modifier les styles du texte du masque</a:t>
            </a:r>
          </a:p>
        </p:txBody>
      </p:sp>
      <p:sp>
        <p:nvSpPr>
          <p:cNvPr id="17" name="Textplatzhalter 7"/>
          <p:cNvSpPr>
            <a:spLocks noGrp="1"/>
          </p:cNvSpPr>
          <p:nvPr>
            <p:ph type="body" sz="quarter" idx="21"/>
          </p:nvPr>
        </p:nvSpPr>
        <p:spPr>
          <a:xfrm>
            <a:off x="4684244" y="2373243"/>
            <a:ext cx="1872000" cy="307777"/>
          </a:xfrm>
        </p:spPr>
        <p:txBody>
          <a:bodyPr/>
          <a:lstStyle>
            <a:lvl1pPr>
              <a:defRPr b="1"/>
            </a:lvl1pPr>
          </a:lstStyle>
          <a:p>
            <a:pPr lvl="0"/>
            <a:r>
              <a:rPr lang="fr-FR"/>
              <a:t>Cliquez pour modifier les styles du texte du masque</a:t>
            </a:r>
          </a:p>
        </p:txBody>
      </p:sp>
      <p:sp>
        <p:nvSpPr>
          <p:cNvPr id="18" name="Textplatzhalter 7"/>
          <p:cNvSpPr>
            <a:spLocks noGrp="1"/>
          </p:cNvSpPr>
          <p:nvPr>
            <p:ph type="body" sz="quarter" idx="23"/>
          </p:nvPr>
        </p:nvSpPr>
        <p:spPr>
          <a:xfrm>
            <a:off x="6685288" y="2373243"/>
            <a:ext cx="1872000" cy="307777"/>
          </a:xfrm>
        </p:spPr>
        <p:txBody>
          <a:bodyPr/>
          <a:lstStyle>
            <a:lvl1pPr>
              <a:defRPr b="1"/>
            </a:lvl1pPr>
          </a:lstStyle>
          <a:p>
            <a:pPr lvl="0"/>
            <a:r>
              <a:rPr lang="fr-FR"/>
              <a:t>Cliquez pour modifier les styles du texte du masque</a:t>
            </a:r>
          </a:p>
        </p:txBody>
      </p:sp>
      <p:sp>
        <p:nvSpPr>
          <p:cNvPr id="19" name="Titel 1"/>
          <p:cNvSpPr>
            <a:spLocks noGrp="1"/>
          </p:cNvSpPr>
          <p:nvPr>
            <p:ph type="title"/>
          </p:nvPr>
        </p:nvSpPr>
        <p:spPr>
          <a:xfrm>
            <a:off x="457200" y="304800"/>
            <a:ext cx="8242300" cy="984885"/>
          </a:xfrm>
        </p:spPr>
        <p:txBody>
          <a:bodyPr/>
          <a:lstStyle>
            <a:lvl1pPr>
              <a:defRPr/>
            </a:lvl1pPr>
          </a:lstStyle>
          <a:p>
            <a:r>
              <a:rPr lang="fr-FR"/>
              <a:t>Cliquez pour modifier le style du titre</a:t>
            </a:r>
            <a:endParaRPr lang="fr-CH" dirty="0"/>
          </a:p>
        </p:txBody>
      </p:sp>
      <p:sp>
        <p:nvSpPr>
          <p:cNvPr id="26" name="Textplatzhalter 9"/>
          <p:cNvSpPr>
            <a:spLocks noGrp="1"/>
          </p:cNvSpPr>
          <p:nvPr>
            <p:ph type="body" sz="quarter" idx="13"/>
          </p:nvPr>
        </p:nvSpPr>
        <p:spPr>
          <a:xfrm>
            <a:off x="457200" y="1327200"/>
            <a:ext cx="8242300" cy="369332"/>
          </a:xfrm>
        </p:spPr>
        <p:txBody>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FR"/>
              <a:t>Cliquez pour modifier les styles du texte du masque</a:t>
            </a:r>
          </a:p>
        </p:txBody>
      </p:sp>
    </p:spTree>
    <p:extLst>
      <p:ext uri="{BB962C8B-B14F-4D97-AF65-F5344CB8AC3E}">
        <p14:creationId xmlns:p14="http://schemas.microsoft.com/office/powerpoint/2010/main" val="2878281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ayout Prozess 3er">
    <p:spTree>
      <p:nvGrpSpPr>
        <p:cNvPr id="1" name=""/>
        <p:cNvGrpSpPr/>
        <p:nvPr/>
      </p:nvGrpSpPr>
      <p:grpSpPr>
        <a:xfrm>
          <a:off x="0" y="0"/>
          <a:ext cx="0" cy="0"/>
          <a:chOff x="0" y="0"/>
          <a:chExt cx="0" cy="0"/>
        </a:xfrm>
      </p:grpSpPr>
      <p:graphicFrame>
        <p:nvGraphicFramePr>
          <p:cNvPr id="10" name="Rectangle 10" hidden="1">
            <a:extLst>
              <a:ext uri="{FF2B5EF4-FFF2-40B4-BE49-F238E27FC236}">
                <a16:creationId xmlns:a16="http://schemas.microsoft.com/office/drawing/2014/main" id="{21788D57-1A76-40DF-8130-4AE32BE7CBAE}"/>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17410" name="Rectangle 10" hidden="1">
                        <a:extLst>
                          <a:ext uri="{FF2B5EF4-FFF2-40B4-BE49-F238E27FC236}">
                            <a16:creationId xmlns:a16="http://schemas.microsoft.com/office/drawing/2014/main" id="{492BA4DA-201D-4C7C-A36D-6A8933A8B53E}"/>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9">
            <a:extLst>
              <a:ext uri="{FF2B5EF4-FFF2-40B4-BE49-F238E27FC236}">
                <a16:creationId xmlns:a16="http://schemas.microsoft.com/office/drawing/2014/main" id="{6B290606-118B-4B75-89FD-3E1B105057D1}"/>
              </a:ext>
            </a:extLst>
          </p:cNvPr>
          <p:cNvSpPr txBox="1">
            <a:spLocks noChangeArrowheads="1"/>
          </p:cNvSpPr>
          <p:nvPr>
            <p:custDataLst>
              <p:tags r:id="rId1"/>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C351A20C-0E61-4179-9CF7-E71B7172C8CF}" type="slidenum">
              <a:rPr lang="fr-CH" altLang="fr-FR" sz="1000" smtClean="0"/>
              <a:pPr algn="r">
                <a:defRPr/>
              </a:pPr>
              <a:t>‹N°›</a:t>
            </a:fld>
            <a:endParaRPr lang="fr-CH" altLang="fr-FR" sz="1000"/>
          </a:p>
        </p:txBody>
      </p:sp>
      <p:pic>
        <p:nvPicPr>
          <p:cNvPr id="14" name="Picture 8" descr="logo_etat_FR_vers_compacte.jpg">
            <a:extLst>
              <a:ext uri="{FF2B5EF4-FFF2-40B4-BE49-F238E27FC236}">
                <a16:creationId xmlns:a16="http://schemas.microsoft.com/office/drawing/2014/main" id="{A8BF4E3D-D042-4EEE-B96A-0F4FC7C2FA37}"/>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68313" y="6357938"/>
            <a:ext cx="755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0">
            <a:extLst>
              <a:ext uri="{FF2B5EF4-FFF2-40B4-BE49-F238E27FC236}">
                <a16:creationId xmlns:a16="http://schemas.microsoft.com/office/drawing/2014/main" id="{65FB6FBA-C57D-40DC-BD9A-C8BD3B16477A}"/>
              </a:ext>
            </a:extLst>
          </p:cNvPr>
          <p:cNvSpPr txBox="1">
            <a:spLocks noChangeArrowheads="1"/>
          </p:cNvSpPr>
          <p:nvPr>
            <p:custDataLst>
              <p:tags r:id="rId3"/>
            </p:custDataLst>
          </p:nvPr>
        </p:nvSpPr>
        <p:spPr bwMode="auto">
          <a:xfrm>
            <a:off x="2516188" y="6315075"/>
            <a:ext cx="4800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a:t>Service des Exemples </a:t>
            </a:r>
            <a:r>
              <a:rPr lang="fr-CH" altLang="fr-FR" sz="1000"/>
              <a:t>SdE</a:t>
            </a:r>
          </a:p>
          <a:p>
            <a:pPr eaLnBrk="1" hangingPunct="1">
              <a:lnSpc>
                <a:spcPts val="1350"/>
              </a:lnSpc>
              <a:buClr>
                <a:srgbClr val="074EA1"/>
              </a:buClr>
              <a:defRPr/>
            </a:pPr>
            <a:r>
              <a:rPr lang="fr-CH" altLang="fr-FR" sz="1000"/>
              <a:t>Conférence de presse / 14 mars 2010</a:t>
            </a:r>
          </a:p>
        </p:txBody>
      </p:sp>
      <p:cxnSp>
        <p:nvCxnSpPr>
          <p:cNvPr id="17" name="Straight Connector 13">
            <a:extLst>
              <a:ext uri="{FF2B5EF4-FFF2-40B4-BE49-F238E27FC236}">
                <a16:creationId xmlns:a16="http://schemas.microsoft.com/office/drawing/2014/main" id="{53E064E0-7F3B-4D10-852D-56A82C424A5E}"/>
              </a:ext>
            </a:extLst>
          </p:cNvPr>
          <p:cNvCxnSpPr/>
          <p:nvPr>
            <p:custDataLst>
              <p:tags r:id="rId4"/>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18" name="Rectangle 2" hidden="1">
            <a:extLst>
              <a:ext uri="{FF2B5EF4-FFF2-40B4-BE49-F238E27FC236}">
                <a16:creationId xmlns:a16="http://schemas.microsoft.com/office/drawing/2014/main" id="{BF2D94E8-FA59-4CB9-B6E0-A56CB2A49C8D}"/>
              </a:ext>
            </a:extLst>
          </p:cNvPr>
          <p:cNvGraphicFramePr>
            <a:graphicFrameLocks/>
          </p:cNvGraphicFramePr>
          <p:nvPr userDrawn="1"/>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17415" name="Rectangle 2" hidden="1">
                        <a:extLst>
                          <a:ext uri="{FF2B5EF4-FFF2-40B4-BE49-F238E27FC236}">
                            <a16:creationId xmlns:a16="http://schemas.microsoft.com/office/drawing/2014/main" id="{70023F81-C175-4B80-A715-35EAA193B7E6}"/>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p:nvPr>
        </p:nvSpPr>
        <p:spPr>
          <a:xfrm>
            <a:off x="573226" y="2373243"/>
            <a:ext cx="2592000" cy="307777"/>
          </a:xfrm>
        </p:spPr>
        <p:txBody>
          <a:bodyPr/>
          <a:lstStyle>
            <a:lvl1pPr>
              <a:defRPr b="1"/>
            </a:lvl1pPr>
          </a:lstStyle>
          <a:p>
            <a:pPr lvl="0"/>
            <a:r>
              <a:rPr lang="fr-FR"/>
              <a:t>Cliquez pour modifier les styles du texte du masque</a:t>
            </a:r>
          </a:p>
        </p:txBody>
      </p:sp>
      <p:sp>
        <p:nvSpPr>
          <p:cNvPr id="15" name="Textplatzhalter 7"/>
          <p:cNvSpPr>
            <a:spLocks noGrp="1"/>
          </p:cNvSpPr>
          <p:nvPr>
            <p:ph type="body" sz="quarter" idx="14"/>
          </p:nvPr>
        </p:nvSpPr>
        <p:spPr>
          <a:xfrm>
            <a:off x="573226" y="3113577"/>
            <a:ext cx="2592000" cy="923330"/>
          </a:xfrm>
        </p:spPr>
        <p:txBody>
          <a:bodyPr/>
          <a:lstStyle>
            <a:lvl1pPr>
              <a:defRPr/>
            </a:lvl1pPr>
          </a:lstStyle>
          <a:p>
            <a:pPr lvl="0"/>
            <a:r>
              <a:rPr lang="fr-FR"/>
              <a:t>Cliquez pour modifier les styles du texte du masque</a:t>
            </a:r>
          </a:p>
        </p:txBody>
      </p:sp>
      <p:sp>
        <p:nvSpPr>
          <p:cNvPr id="22" name="Textplatzhalter 7"/>
          <p:cNvSpPr>
            <a:spLocks noGrp="1"/>
          </p:cNvSpPr>
          <p:nvPr>
            <p:ph type="body" sz="quarter" idx="21"/>
          </p:nvPr>
        </p:nvSpPr>
        <p:spPr>
          <a:xfrm>
            <a:off x="3383379" y="2373243"/>
            <a:ext cx="2592000" cy="307777"/>
          </a:xfrm>
        </p:spPr>
        <p:txBody>
          <a:bodyPr/>
          <a:lstStyle>
            <a:lvl1pPr>
              <a:defRPr b="1"/>
            </a:lvl1pPr>
          </a:lstStyle>
          <a:p>
            <a:pPr lvl="0"/>
            <a:r>
              <a:rPr lang="fr-FR"/>
              <a:t>Cliquez pour modifier les styles du texte du masque</a:t>
            </a:r>
          </a:p>
        </p:txBody>
      </p:sp>
      <p:sp>
        <p:nvSpPr>
          <p:cNvPr id="23" name="Textplatzhalter 7"/>
          <p:cNvSpPr>
            <a:spLocks noGrp="1"/>
          </p:cNvSpPr>
          <p:nvPr>
            <p:ph type="body" sz="quarter" idx="22"/>
          </p:nvPr>
        </p:nvSpPr>
        <p:spPr>
          <a:xfrm>
            <a:off x="3383379" y="3113577"/>
            <a:ext cx="2592000" cy="307777"/>
          </a:xfrm>
        </p:spPr>
        <p:txBody>
          <a:bodyPr/>
          <a:lstStyle>
            <a:lvl1pPr>
              <a:defRPr b="0"/>
            </a:lvl1pPr>
          </a:lstStyle>
          <a:p>
            <a:pPr lvl="0"/>
            <a:r>
              <a:rPr lang="fr-FR"/>
              <a:t>Cliquez pour modifier les styles du texte du masque</a:t>
            </a:r>
          </a:p>
        </p:txBody>
      </p:sp>
      <p:sp>
        <p:nvSpPr>
          <p:cNvPr id="24" name="Textplatzhalter 7"/>
          <p:cNvSpPr>
            <a:spLocks noGrp="1"/>
          </p:cNvSpPr>
          <p:nvPr>
            <p:ph type="body" sz="quarter" idx="23"/>
          </p:nvPr>
        </p:nvSpPr>
        <p:spPr>
          <a:xfrm>
            <a:off x="6047204" y="2373243"/>
            <a:ext cx="2592000" cy="307777"/>
          </a:xfrm>
        </p:spPr>
        <p:txBody>
          <a:bodyPr/>
          <a:lstStyle>
            <a:lvl1pPr>
              <a:defRPr b="1"/>
            </a:lvl1pPr>
          </a:lstStyle>
          <a:p>
            <a:pPr lvl="0"/>
            <a:r>
              <a:rPr lang="fr-FR"/>
              <a:t>Cliquez pour modifier les styles du texte du masque</a:t>
            </a:r>
          </a:p>
        </p:txBody>
      </p:sp>
      <p:sp>
        <p:nvSpPr>
          <p:cNvPr id="25" name="Textplatzhalter 7"/>
          <p:cNvSpPr>
            <a:spLocks noGrp="1"/>
          </p:cNvSpPr>
          <p:nvPr>
            <p:ph type="body" sz="quarter" idx="24"/>
          </p:nvPr>
        </p:nvSpPr>
        <p:spPr>
          <a:xfrm>
            <a:off x="6047204" y="3113577"/>
            <a:ext cx="2592000" cy="307777"/>
          </a:xfrm>
        </p:spPr>
        <p:txBody>
          <a:bodyPr/>
          <a:lstStyle>
            <a:lvl1pPr>
              <a:defRPr b="0"/>
            </a:lvl1pPr>
          </a:lstStyle>
          <a:p>
            <a:pPr lvl="0"/>
            <a:r>
              <a:rPr lang="fr-FR"/>
              <a:t>Cliquez pour modifier les styles du texte du masque</a:t>
            </a:r>
          </a:p>
        </p:txBody>
      </p:sp>
      <p:sp>
        <p:nvSpPr>
          <p:cNvPr id="11" name="Titel 1"/>
          <p:cNvSpPr>
            <a:spLocks noGrp="1"/>
          </p:cNvSpPr>
          <p:nvPr>
            <p:ph type="title"/>
          </p:nvPr>
        </p:nvSpPr>
        <p:spPr>
          <a:xfrm>
            <a:off x="457200" y="304800"/>
            <a:ext cx="8242300" cy="984885"/>
          </a:xfrm>
        </p:spPr>
        <p:txBody>
          <a:bodyPr/>
          <a:lstStyle>
            <a:lvl1pPr>
              <a:defRPr/>
            </a:lvl1pPr>
          </a:lstStyle>
          <a:p>
            <a:r>
              <a:rPr lang="fr-FR"/>
              <a:t>Cliquez pour modifier le style du titre</a:t>
            </a:r>
            <a:endParaRPr lang="fr-CH" dirty="0"/>
          </a:p>
        </p:txBody>
      </p:sp>
      <p:sp>
        <p:nvSpPr>
          <p:cNvPr id="12" name="Textplatzhalter 9"/>
          <p:cNvSpPr>
            <a:spLocks noGrp="1"/>
          </p:cNvSpPr>
          <p:nvPr>
            <p:ph type="body" sz="quarter" idx="13"/>
          </p:nvPr>
        </p:nvSpPr>
        <p:spPr>
          <a:xfrm>
            <a:off x="457200" y="1327200"/>
            <a:ext cx="8242300" cy="369332"/>
          </a:xfrm>
        </p:spPr>
        <p:txBody>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FR"/>
              <a:t>Cliquez pour modifier les styles du texte du masque</a:t>
            </a:r>
          </a:p>
        </p:txBody>
      </p:sp>
    </p:spTree>
    <p:extLst>
      <p:ext uri="{BB962C8B-B14F-4D97-AF65-F5344CB8AC3E}">
        <p14:creationId xmlns:p14="http://schemas.microsoft.com/office/powerpoint/2010/main" val="2518558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ayout Prozess 2er">
    <p:spTree>
      <p:nvGrpSpPr>
        <p:cNvPr id="1" name=""/>
        <p:cNvGrpSpPr/>
        <p:nvPr/>
      </p:nvGrpSpPr>
      <p:grpSpPr>
        <a:xfrm>
          <a:off x="0" y="0"/>
          <a:ext cx="0" cy="0"/>
          <a:chOff x="0" y="0"/>
          <a:chExt cx="0" cy="0"/>
        </a:xfrm>
      </p:grpSpPr>
      <p:graphicFrame>
        <p:nvGraphicFramePr>
          <p:cNvPr id="10" name="Rectangle 10" hidden="1">
            <a:extLst>
              <a:ext uri="{FF2B5EF4-FFF2-40B4-BE49-F238E27FC236}">
                <a16:creationId xmlns:a16="http://schemas.microsoft.com/office/drawing/2014/main" id="{0C3ED2CB-05A9-47E2-B42D-1D0301291FC0}"/>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18434" name="Rectangle 10" hidden="1">
                        <a:extLst>
                          <a:ext uri="{FF2B5EF4-FFF2-40B4-BE49-F238E27FC236}">
                            <a16:creationId xmlns:a16="http://schemas.microsoft.com/office/drawing/2014/main" id="{E6D1358F-7E06-48BC-8D8A-9439F1FC2A99}"/>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9">
            <a:extLst>
              <a:ext uri="{FF2B5EF4-FFF2-40B4-BE49-F238E27FC236}">
                <a16:creationId xmlns:a16="http://schemas.microsoft.com/office/drawing/2014/main" id="{6B4EB56E-4B1D-4836-8708-7F5107A98107}"/>
              </a:ext>
            </a:extLst>
          </p:cNvPr>
          <p:cNvSpPr txBox="1">
            <a:spLocks noChangeArrowheads="1"/>
          </p:cNvSpPr>
          <p:nvPr>
            <p:custDataLst>
              <p:tags r:id="rId1"/>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16DA15DD-0119-4A0A-9FB1-6BED6383313B}" type="slidenum">
              <a:rPr lang="fr-CH" altLang="fr-FR" sz="1000" smtClean="0"/>
              <a:pPr algn="r">
                <a:defRPr/>
              </a:pPr>
              <a:t>‹N°›</a:t>
            </a:fld>
            <a:endParaRPr lang="fr-CH" altLang="fr-FR" sz="1000"/>
          </a:p>
        </p:txBody>
      </p:sp>
      <p:pic>
        <p:nvPicPr>
          <p:cNvPr id="13" name="Picture 8" descr="logo_etat_FR_vers_compacte.jpg">
            <a:extLst>
              <a:ext uri="{FF2B5EF4-FFF2-40B4-BE49-F238E27FC236}">
                <a16:creationId xmlns:a16="http://schemas.microsoft.com/office/drawing/2014/main" id="{4A2CF1E3-9000-44F5-8705-CA25D1BDC49E}"/>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68313" y="6357938"/>
            <a:ext cx="755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0">
            <a:extLst>
              <a:ext uri="{FF2B5EF4-FFF2-40B4-BE49-F238E27FC236}">
                <a16:creationId xmlns:a16="http://schemas.microsoft.com/office/drawing/2014/main" id="{BDD8D9EF-320A-47BA-B5E0-76623B44E92F}"/>
              </a:ext>
            </a:extLst>
          </p:cNvPr>
          <p:cNvSpPr txBox="1">
            <a:spLocks noChangeArrowheads="1"/>
          </p:cNvSpPr>
          <p:nvPr>
            <p:custDataLst>
              <p:tags r:id="rId3"/>
            </p:custDataLst>
          </p:nvPr>
        </p:nvSpPr>
        <p:spPr bwMode="auto">
          <a:xfrm>
            <a:off x="2516188" y="6315075"/>
            <a:ext cx="4800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a:t>Service des Exemples </a:t>
            </a:r>
            <a:r>
              <a:rPr lang="fr-CH" altLang="fr-FR" sz="1000"/>
              <a:t>SdE</a:t>
            </a:r>
          </a:p>
          <a:p>
            <a:pPr eaLnBrk="1" hangingPunct="1">
              <a:lnSpc>
                <a:spcPts val="1350"/>
              </a:lnSpc>
              <a:buClr>
                <a:srgbClr val="074EA1"/>
              </a:buClr>
              <a:defRPr/>
            </a:pPr>
            <a:r>
              <a:rPr lang="fr-CH" altLang="fr-FR" sz="1000"/>
              <a:t>Conférence de presse / 14 mars 2010</a:t>
            </a:r>
          </a:p>
        </p:txBody>
      </p:sp>
      <p:cxnSp>
        <p:nvCxnSpPr>
          <p:cNvPr id="16" name="Straight Connector 13">
            <a:extLst>
              <a:ext uri="{FF2B5EF4-FFF2-40B4-BE49-F238E27FC236}">
                <a16:creationId xmlns:a16="http://schemas.microsoft.com/office/drawing/2014/main" id="{04E7ED08-89F1-4C82-B8B5-7B5973C21646}"/>
              </a:ext>
            </a:extLst>
          </p:cNvPr>
          <p:cNvCxnSpPr/>
          <p:nvPr>
            <p:custDataLst>
              <p:tags r:id="rId4"/>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17" name="Rectangle 2" hidden="1">
            <a:extLst>
              <a:ext uri="{FF2B5EF4-FFF2-40B4-BE49-F238E27FC236}">
                <a16:creationId xmlns:a16="http://schemas.microsoft.com/office/drawing/2014/main" id="{CFE09371-9F3D-4D10-8243-1BFEFABD788F}"/>
              </a:ext>
            </a:extLst>
          </p:cNvPr>
          <p:cNvGraphicFramePr>
            <a:graphicFrameLocks/>
          </p:cNvGraphicFramePr>
          <p:nvPr userDrawn="1"/>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18439" name="Rectangle 2" hidden="1">
                        <a:extLst>
                          <a:ext uri="{FF2B5EF4-FFF2-40B4-BE49-F238E27FC236}">
                            <a16:creationId xmlns:a16="http://schemas.microsoft.com/office/drawing/2014/main" id="{CC63E283-89D1-4451-B7A1-4D90E46F4B15}"/>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p:nvPr>
        </p:nvSpPr>
        <p:spPr>
          <a:xfrm>
            <a:off x="573226" y="2373243"/>
            <a:ext cx="4032000" cy="307777"/>
          </a:xfrm>
        </p:spPr>
        <p:txBody>
          <a:bodyPr/>
          <a:lstStyle>
            <a:lvl1pPr>
              <a:defRPr b="1"/>
            </a:lvl1pPr>
          </a:lstStyle>
          <a:p>
            <a:pPr lvl="0"/>
            <a:r>
              <a:rPr lang="fr-FR"/>
              <a:t>Cliquez pour modifier les styles du texte du masque</a:t>
            </a:r>
          </a:p>
        </p:txBody>
      </p:sp>
      <p:sp>
        <p:nvSpPr>
          <p:cNvPr id="15" name="Textplatzhalter 7"/>
          <p:cNvSpPr>
            <a:spLocks noGrp="1"/>
          </p:cNvSpPr>
          <p:nvPr>
            <p:ph type="body" sz="quarter" idx="14"/>
          </p:nvPr>
        </p:nvSpPr>
        <p:spPr>
          <a:xfrm>
            <a:off x="573226" y="3113577"/>
            <a:ext cx="4032000" cy="615553"/>
          </a:xfrm>
        </p:spPr>
        <p:txBody>
          <a:bodyPr/>
          <a:lstStyle>
            <a:lvl1pPr>
              <a:defRPr/>
            </a:lvl1pPr>
          </a:lstStyle>
          <a:p>
            <a:pPr lvl="0"/>
            <a:r>
              <a:rPr lang="fr-FR"/>
              <a:t>Cliquez pour modifier les styles du texte du masque</a:t>
            </a:r>
          </a:p>
        </p:txBody>
      </p:sp>
      <p:sp>
        <p:nvSpPr>
          <p:cNvPr id="24" name="Textplatzhalter 7"/>
          <p:cNvSpPr>
            <a:spLocks noGrp="1"/>
          </p:cNvSpPr>
          <p:nvPr>
            <p:ph type="body" sz="quarter" idx="23"/>
          </p:nvPr>
        </p:nvSpPr>
        <p:spPr>
          <a:xfrm>
            <a:off x="4714876" y="2373243"/>
            <a:ext cx="3860800" cy="307777"/>
          </a:xfrm>
        </p:spPr>
        <p:txBody>
          <a:bodyPr/>
          <a:lstStyle>
            <a:lvl1pPr>
              <a:defRPr b="1"/>
            </a:lvl1pPr>
          </a:lstStyle>
          <a:p>
            <a:pPr lvl="0"/>
            <a:r>
              <a:rPr lang="fr-FR"/>
              <a:t>Cliquez pour modifier les styles du texte du masque</a:t>
            </a:r>
          </a:p>
        </p:txBody>
      </p:sp>
      <p:sp>
        <p:nvSpPr>
          <p:cNvPr id="25" name="Textplatzhalter 7"/>
          <p:cNvSpPr>
            <a:spLocks noGrp="1"/>
          </p:cNvSpPr>
          <p:nvPr>
            <p:ph type="body" sz="quarter" idx="24"/>
          </p:nvPr>
        </p:nvSpPr>
        <p:spPr>
          <a:xfrm>
            <a:off x="4714876" y="3113577"/>
            <a:ext cx="3860800" cy="307777"/>
          </a:xfrm>
        </p:spPr>
        <p:txBody>
          <a:bodyPr/>
          <a:lstStyle>
            <a:lvl1pPr>
              <a:defRPr b="0"/>
            </a:lvl1pPr>
          </a:lstStyle>
          <a:p>
            <a:pPr lvl="0"/>
            <a:r>
              <a:rPr lang="fr-FR"/>
              <a:t>Cliquez pour modifier les styles du texte du masque</a:t>
            </a:r>
          </a:p>
        </p:txBody>
      </p:sp>
      <p:sp>
        <p:nvSpPr>
          <p:cNvPr id="9" name="Titel 1"/>
          <p:cNvSpPr>
            <a:spLocks noGrp="1"/>
          </p:cNvSpPr>
          <p:nvPr>
            <p:ph type="title"/>
          </p:nvPr>
        </p:nvSpPr>
        <p:spPr>
          <a:xfrm>
            <a:off x="457200" y="304800"/>
            <a:ext cx="8242300" cy="984885"/>
          </a:xfrm>
        </p:spPr>
        <p:txBody>
          <a:bodyPr/>
          <a:lstStyle>
            <a:lvl1pPr>
              <a:defRPr/>
            </a:lvl1pPr>
          </a:lstStyle>
          <a:p>
            <a:r>
              <a:rPr lang="fr-FR"/>
              <a:t>Cliquez pour modifier le style du titre</a:t>
            </a:r>
            <a:endParaRPr lang="fr-CH" dirty="0"/>
          </a:p>
        </p:txBody>
      </p:sp>
      <p:sp>
        <p:nvSpPr>
          <p:cNvPr id="11" name="Textplatzhalter 9"/>
          <p:cNvSpPr>
            <a:spLocks noGrp="1"/>
          </p:cNvSpPr>
          <p:nvPr>
            <p:ph type="body" sz="quarter" idx="13"/>
          </p:nvPr>
        </p:nvSpPr>
        <p:spPr>
          <a:xfrm>
            <a:off x="457200" y="1327200"/>
            <a:ext cx="8242300" cy="369332"/>
          </a:xfrm>
        </p:spPr>
        <p:txBody>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FR"/>
              <a:t>Cliquez pour modifier les styles du texte du masque</a:t>
            </a:r>
          </a:p>
        </p:txBody>
      </p:sp>
    </p:spTree>
    <p:extLst>
      <p:ext uri="{BB962C8B-B14F-4D97-AF65-F5344CB8AC3E}">
        <p14:creationId xmlns:p14="http://schemas.microsoft.com/office/powerpoint/2010/main" val="1209490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ayout Zeitplan">
    <p:spTree>
      <p:nvGrpSpPr>
        <p:cNvPr id="1" name=""/>
        <p:cNvGrpSpPr/>
        <p:nvPr/>
      </p:nvGrpSpPr>
      <p:grpSpPr>
        <a:xfrm>
          <a:off x="0" y="0"/>
          <a:ext cx="0" cy="0"/>
          <a:chOff x="0" y="0"/>
          <a:chExt cx="0" cy="0"/>
        </a:xfrm>
      </p:grpSpPr>
      <p:graphicFrame>
        <p:nvGraphicFramePr>
          <p:cNvPr id="13" name="Rectangle 10" hidden="1">
            <a:extLst>
              <a:ext uri="{FF2B5EF4-FFF2-40B4-BE49-F238E27FC236}">
                <a16:creationId xmlns:a16="http://schemas.microsoft.com/office/drawing/2014/main" id="{6B758A1E-1E53-4F52-95F4-831EE3BFBABA}"/>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19458" name="Rectangle 10" hidden="1">
                        <a:extLst>
                          <a:ext uri="{FF2B5EF4-FFF2-40B4-BE49-F238E27FC236}">
                            <a16:creationId xmlns:a16="http://schemas.microsoft.com/office/drawing/2014/main" id="{AE48BD1F-C254-47B8-B965-E60C828630A2}"/>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Rectangle 9">
            <a:extLst>
              <a:ext uri="{FF2B5EF4-FFF2-40B4-BE49-F238E27FC236}">
                <a16:creationId xmlns:a16="http://schemas.microsoft.com/office/drawing/2014/main" id="{38855FA1-E634-419D-9441-9DAD24E864BA}"/>
              </a:ext>
            </a:extLst>
          </p:cNvPr>
          <p:cNvSpPr txBox="1">
            <a:spLocks noChangeArrowheads="1"/>
          </p:cNvSpPr>
          <p:nvPr>
            <p:custDataLst>
              <p:tags r:id="rId1"/>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72331473-B15C-4910-A57E-7C0D3600796D}" type="slidenum">
              <a:rPr lang="fr-CH" altLang="fr-FR" sz="1000" smtClean="0"/>
              <a:pPr algn="r">
                <a:defRPr/>
              </a:pPr>
              <a:t>‹N°›</a:t>
            </a:fld>
            <a:endParaRPr lang="fr-CH" altLang="fr-FR" sz="1000"/>
          </a:p>
        </p:txBody>
      </p:sp>
      <p:pic>
        <p:nvPicPr>
          <p:cNvPr id="23" name="Picture 8" descr="logo_etat_FR_vers_compacte.jpg">
            <a:extLst>
              <a:ext uri="{FF2B5EF4-FFF2-40B4-BE49-F238E27FC236}">
                <a16:creationId xmlns:a16="http://schemas.microsoft.com/office/drawing/2014/main" id="{247A3305-1134-40AD-A280-17A0965ABE90}"/>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68313" y="6357938"/>
            <a:ext cx="755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0">
            <a:extLst>
              <a:ext uri="{FF2B5EF4-FFF2-40B4-BE49-F238E27FC236}">
                <a16:creationId xmlns:a16="http://schemas.microsoft.com/office/drawing/2014/main" id="{713A1381-3385-4072-940C-A11BB9433ED9}"/>
              </a:ext>
            </a:extLst>
          </p:cNvPr>
          <p:cNvSpPr txBox="1">
            <a:spLocks noChangeArrowheads="1"/>
          </p:cNvSpPr>
          <p:nvPr>
            <p:custDataLst>
              <p:tags r:id="rId3"/>
            </p:custDataLst>
          </p:nvPr>
        </p:nvSpPr>
        <p:spPr bwMode="auto">
          <a:xfrm>
            <a:off x="2516188" y="6315075"/>
            <a:ext cx="4800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a:t>Service des Exemples </a:t>
            </a:r>
            <a:r>
              <a:rPr lang="fr-CH" altLang="fr-FR" sz="1000"/>
              <a:t>SdE</a:t>
            </a:r>
          </a:p>
          <a:p>
            <a:pPr eaLnBrk="1" hangingPunct="1">
              <a:lnSpc>
                <a:spcPts val="1350"/>
              </a:lnSpc>
              <a:buClr>
                <a:srgbClr val="074EA1"/>
              </a:buClr>
              <a:defRPr/>
            </a:pPr>
            <a:r>
              <a:rPr lang="fr-CH" altLang="fr-FR" sz="1000"/>
              <a:t>Conférence de presse / 14 mars 2010</a:t>
            </a:r>
          </a:p>
        </p:txBody>
      </p:sp>
      <p:cxnSp>
        <p:nvCxnSpPr>
          <p:cNvPr id="27" name="Straight Connector 13">
            <a:extLst>
              <a:ext uri="{FF2B5EF4-FFF2-40B4-BE49-F238E27FC236}">
                <a16:creationId xmlns:a16="http://schemas.microsoft.com/office/drawing/2014/main" id="{1DD3D08E-909D-4A77-985E-2C5AECA28545}"/>
              </a:ext>
            </a:extLst>
          </p:cNvPr>
          <p:cNvCxnSpPr/>
          <p:nvPr>
            <p:custDataLst>
              <p:tags r:id="rId4"/>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28" name="Rectangle 2" hidden="1">
            <a:extLst>
              <a:ext uri="{FF2B5EF4-FFF2-40B4-BE49-F238E27FC236}">
                <a16:creationId xmlns:a16="http://schemas.microsoft.com/office/drawing/2014/main" id="{24B3F018-C136-49A7-A6A1-831873B4FC91}"/>
              </a:ext>
            </a:extLst>
          </p:cNvPr>
          <p:cNvGraphicFramePr>
            <a:graphicFrameLocks/>
          </p:cNvGraphicFramePr>
          <p:nvPr userDrawn="1"/>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19463" name="Rectangle 2" hidden="1">
                        <a:extLst>
                          <a:ext uri="{FF2B5EF4-FFF2-40B4-BE49-F238E27FC236}">
                            <a16:creationId xmlns:a16="http://schemas.microsoft.com/office/drawing/2014/main" id="{BF8F1F4A-1B6A-41FB-B215-BAF868C89F4F}"/>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p:nvPr>
        </p:nvSpPr>
        <p:spPr>
          <a:xfrm>
            <a:off x="457200" y="2126400"/>
            <a:ext cx="2386012" cy="246221"/>
          </a:xfrm>
        </p:spPr>
        <p:txBody>
          <a:bodyPr/>
          <a:lstStyle>
            <a:lvl1pPr>
              <a:defRPr sz="1600" b="1"/>
            </a:lvl1pPr>
          </a:lstStyle>
          <a:p>
            <a:pPr lvl="0"/>
            <a:r>
              <a:rPr lang="fr-FR"/>
              <a:t>Cliquez pour modifier les styles du texte du masque</a:t>
            </a:r>
          </a:p>
        </p:txBody>
      </p:sp>
      <p:sp>
        <p:nvSpPr>
          <p:cNvPr id="15" name="Textplatzhalter 7"/>
          <p:cNvSpPr>
            <a:spLocks noGrp="1"/>
          </p:cNvSpPr>
          <p:nvPr>
            <p:ph type="body" sz="quarter" idx="14"/>
          </p:nvPr>
        </p:nvSpPr>
        <p:spPr>
          <a:xfrm>
            <a:off x="457199" y="2492375"/>
            <a:ext cx="2386013" cy="492443"/>
          </a:xfrm>
        </p:spPr>
        <p:txBody>
          <a:bodyPr/>
          <a:lstStyle>
            <a:lvl1pPr>
              <a:defRPr sz="1600"/>
            </a:lvl1pPr>
          </a:lstStyle>
          <a:p>
            <a:pPr lvl="0"/>
            <a:r>
              <a:rPr lang="fr-FR"/>
              <a:t>Cliquez pour modifier les styles du texte du masque</a:t>
            </a:r>
          </a:p>
        </p:txBody>
      </p:sp>
      <p:sp>
        <p:nvSpPr>
          <p:cNvPr id="16" name="Textplatzhalter 7"/>
          <p:cNvSpPr>
            <a:spLocks noGrp="1"/>
          </p:cNvSpPr>
          <p:nvPr>
            <p:ph type="body" sz="quarter" idx="15"/>
          </p:nvPr>
        </p:nvSpPr>
        <p:spPr>
          <a:xfrm>
            <a:off x="2965451" y="2126400"/>
            <a:ext cx="954088" cy="246221"/>
          </a:xfrm>
        </p:spPr>
        <p:txBody>
          <a:bodyPr/>
          <a:lstStyle>
            <a:lvl1pPr>
              <a:defRPr sz="1600" b="1"/>
            </a:lvl1pPr>
          </a:lstStyle>
          <a:p>
            <a:pPr lvl="0"/>
            <a:r>
              <a:rPr lang="fr-FR"/>
              <a:t>Cliquez pour modifier les styles du texte du masque</a:t>
            </a:r>
          </a:p>
        </p:txBody>
      </p:sp>
      <p:sp>
        <p:nvSpPr>
          <p:cNvPr id="17" name="Textplatzhalter 7"/>
          <p:cNvSpPr>
            <a:spLocks noGrp="1"/>
          </p:cNvSpPr>
          <p:nvPr>
            <p:ph type="body" sz="quarter" idx="16"/>
          </p:nvPr>
        </p:nvSpPr>
        <p:spPr>
          <a:xfrm>
            <a:off x="2965450" y="1766400"/>
            <a:ext cx="2320930" cy="246221"/>
          </a:xfrm>
        </p:spPr>
        <p:txBody>
          <a:bodyPr/>
          <a:lstStyle>
            <a:lvl1pPr>
              <a:defRPr sz="1600" b="1"/>
            </a:lvl1pPr>
          </a:lstStyle>
          <a:p>
            <a:pPr lvl="0"/>
            <a:r>
              <a:rPr lang="fr-FR"/>
              <a:t>Cliquez pour modifier les styles du texte du masque</a:t>
            </a:r>
          </a:p>
        </p:txBody>
      </p:sp>
      <p:sp>
        <p:nvSpPr>
          <p:cNvPr id="18" name="Textplatzhalter 7"/>
          <p:cNvSpPr>
            <a:spLocks noGrp="1"/>
          </p:cNvSpPr>
          <p:nvPr>
            <p:ph type="body" sz="quarter" idx="17"/>
          </p:nvPr>
        </p:nvSpPr>
        <p:spPr>
          <a:xfrm>
            <a:off x="3921126" y="2126400"/>
            <a:ext cx="954088" cy="246221"/>
          </a:xfrm>
        </p:spPr>
        <p:txBody>
          <a:bodyPr/>
          <a:lstStyle>
            <a:lvl1pPr>
              <a:defRPr sz="1600" b="1"/>
            </a:lvl1pPr>
          </a:lstStyle>
          <a:p>
            <a:pPr lvl="0"/>
            <a:r>
              <a:rPr lang="fr-FR"/>
              <a:t>Cliquez pour modifier les styles du texte du masque</a:t>
            </a:r>
          </a:p>
        </p:txBody>
      </p:sp>
      <p:sp>
        <p:nvSpPr>
          <p:cNvPr id="20" name="Textplatzhalter 7"/>
          <p:cNvSpPr>
            <a:spLocks noGrp="1"/>
          </p:cNvSpPr>
          <p:nvPr>
            <p:ph type="body" sz="quarter" idx="19"/>
          </p:nvPr>
        </p:nvSpPr>
        <p:spPr>
          <a:xfrm>
            <a:off x="4873626" y="2126400"/>
            <a:ext cx="954088" cy="246221"/>
          </a:xfrm>
        </p:spPr>
        <p:txBody>
          <a:bodyPr/>
          <a:lstStyle>
            <a:lvl1pPr>
              <a:defRPr sz="1600" b="1"/>
            </a:lvl1pPr>
          </a:lstStyle>
          <a:p>
            <a:pPr lvl="0"/>
            <a:r>
              <a:rPr lang="fr-FR"/>
              <a:t>Cliquez pour modifier les styles du texte du masque</a:t>
            </a:r>
          </a:p>
        </p:txBody>
      </p:sp>
      <p:sp>
        <p:nvSpPr>
          <p:cNvPr id="22" name="Textplatzhalter 7"/>
          <p:cNvSpPr>
            <a:spLocks noGrp="1"/>
          </p:cNvSpPr>
          <p:nvPr>
            <p:ph type="body" sz="quarter" idx="21"/>
          </p:nvPr>
        </p:nvSpPr>
        <p:spPr>
          <a:xfrm>
            <a:off x="5832476" y="2126400"/>
            <a:ext cx="954088" cy="246221"/>
          </a:xfrm>
        </p:spPr>
        <p:txBody>
          <a:bodyPr/>
          <a:lstStyle>
            <a:lvl1pPr>
              <a:defRPr sz="1600" b="1"/>
            </a:lvl1pPr>
          </a:lstStyle>
          <a:p>
            <a:pPr lvl="0"/>
            <a:r>
              <a:rPr lang="fr-FR"/>
              <a:t>Cliquez pour modifier les styles du texte du masque</a:t>
            </a:r>
          </a:p>
        </p:txBody>
      </p:sp>
      <p:sp>
        <p:nvSpPr>
          <p:cNvPr id="24" name="Textplatzhalter 7"/>
          <p:cNvSpPr>
            <a:spLocks noGrp="1"/>
          </p:cNvSpPr>
          <p:nvPr>
            <p:ph type="body" sz="quarter" idx="23"/>
          </p:nvPr>
        </p:nvSpPr>
        <p:spPr>
          <a:xfrm>
            <a:off x="6786564" y="2126400"/>
            <a:ext cx="954088" cy="246221"/>
          </a:xfrm>
        </p:spPr>
        <p:txBody>
          <a:bodyPr/>
          <a:lstStyle>
            <a:lvl1pPr>
              <a:defRPr sz="1600" b="1"/>
            </a:lvl1pPr>
          </a:lstStyle>
          <a:p>
            <a:pPr lvl="0"/>
            <a:r>
              <a:rPr lang="fr-FR"/>
              <a:t>Cliquez pour modifier les styles du texte du masque</a:t>
            </a:r>
          </a:p>
        </p:txBody>
      </p:sp>
      <p:sp>
        <p:nvSpPr>
          <p:cNvPr id="25" name="Textplatzhalter 7"/>
          <p:cNvSpPr>
            <a:spLocks noGrp="1"/>
          </p:cNvSpPr>
          <p:nvPr>
            <p:ph type="body" sz="quarter" idx="24"/>
          </p:nvPr>
        </p:nvSpPr>
        <p:spPr>
          <a:xfrm>
            <a:off x="7745412" y="2126400"/>
            <a:ext cx="954088" cy="246221"/>
          </a:xfrm>
        </p:spPr>
        <p:txBody>
          <a:bodyPr/>
          <a:lstStyle>
            <a:lvl1pPr>
              <a:defRPr sz="1600" b="1"/>
            </a:lvl1pPr>
          </a:lstStyle>
          <a:p>
            <a:pPr lvl="0"/>
            <a:r>
              <a:rPr lang="fr-FR"/>
              <a:t>Cliquez pour modifier les styles du texte du masque</a:t>
            </a:r>
          </a:p>
        </p:txBody>
      </p:sp>
      <p:sp>
        <p:nvSpPr>
          <p:cNvPr id="14" name="Titel 1"/>
          <p:cNvSpPr>
            <a:spLocks noGrp="1"/>
          </p:cNvSpPr>
          <p:nvPr>
            <p:ph type="title"/>
          </p:nvPr>
        </p:nvSpPr>
        <p:spPr>
          <a:xfrm>
            <a:off x="457200" y="304800"/>
            <a:ext cx="8242300" cy="984885"/>
          </a:xfrm>
        </p:spPr>
        <p:txBody>
          <a:bodyPr/>
          <a:lstStyle>
            <a:lvl1pPr>
              <a:defRPr/>
            </a:lvl1pPr>
          </a:lstStyle>
          <a:p>
            <a:r>
              <a:rPr lang="fr-FR"/>
              <a:t>Cliquez pour modifier le style du titre</a:t>
            </a:r>
            <a:endParaRPr lang="fr-CH" dirty="0"/>
          </a:p>
        </p:txBody>
      </p:sp>
      <p:sp>
        <p:nvSpPr>
          <p:cNvPr id="19" name="Textplatzhalter 9"/>
          <p:cNvSpPr>
            <a:spLocks noGrp="1"/>
          </p:cNvSpPr>
          <p:nvPr>
            <p:ph type="body" sz="quarter" idx="13"/>
          </p:nvPr>
        </p:nvSpPr>
        <p:spPr>
          <a:xfrm>
            <a:off x="457200" y="1327200"/>
            <a:ext cx="8242300" cy="369332"/>
          </a:xfrm>
        </p:spPr>
        <p:txBody>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FR"/>
              <a:t>Cliquez pour modifier les styles du texte du masque</a:t>
            </a:r>
          </a:p>
        </p:txBody>
      </p:sp>
    </p:spTree>
    <p:extLst>
      <p:ext uri="{BB962C8B-B14F-4D97-AF65-F5344CB8AC3E}">
        <p14:creationId xmlns:p14="http://schemas.microsoft.com/office/powerpoint/2010/main" val="24995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graphicFrame>
        <p:nvGraphicFramePr>
          <p:cNvPr id="4" name="Rectangle 10" hidden="1">
            <a:extLst>
              <a:ext uri="{FF2B5EF4-FFF2-40B4-BE49-F238E27FC236}">
                <a16:creationId xmlns:a16="http://schemas.microsoft.com/office/drawing/2014/main" id="{1DF0E3F0-6BEB-4ECC-AED3-4BF880089610}"/>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20482" name="Rectangle 10" hidden="1">
                        <a:extLst>
                          <a:ext uri="{FF2B5EF4-FFF2-40B4-BE49-F238E27FC236}">
                            <a16:creationId xmlns:a16="http://schemas.microsoft.com/office/drawing/2014/main" id="{4FFD0E46-E400-4F2F-BDAF-6871666BB7A9}"/>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8" descr="logo_etat_FR_vers_compacte.jpg">
            <a:extLst>
              <a:ext uri="{FF2B5EF4-FFF2-40B4-BE49-F238E27FC236}">
                <a16:creationId xmlns:a16="http://schemas.microsoft.com/office/drawing/2014/main" id="{78EF308F-BD5C-46C8-AA68-91DB7D85744A}"/>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468313" y="6357938"/>
            <a:ext cx="755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13">
            <a:extLst>
              <a:ext uri="{FF2B5EF4-FFF2-40B4-BE49-F238E27FC236}">
                <a16:creationId xmlns:a16="http://schemas.microsoft.com/office/drawing/2014/main" id="{11F21A6A-5862-4412-85CC-D151B4479865}"/>
              </a:ext>
            </a:extLst>
          </p:cNvPr>
          <p:cNvCxnSpPr/>
          <p:nvPr>
            <p:custDataLst>
              <p:tags r:id="rId2"/>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8" name="TextBox 10">
            <a:extLst>
              <a:ext uri="{FF2B5EF4-FFF2-40B4-BE49-F238E27FC236}">
                <a16:creationId xmlns:a16="http://schemas.microsoft.com/office/drawing/2014/main" id="{B93431E9-8FC0-4402-ABDA-1953ACF6C148}"/>
              </a:ext>
            </a:extLst>
          </p:cNvPr>
          <p:cNvSpPr txBox="1">
            <a:spLocks noChangeArrowheads="1"/>
          </p:cNvSpPr>
          <p:nvPr userDrawn="1">
            <p:custDataLst>
              <p:tags r:id="rId3"/>
            </p:custDataLst>
          </p:nvPr>
        </p:nvSpPr>
        <p:spPr bwMode="auto">
          <a:xfrm>
            <a:off x="1979613" y="6323013"/>
            <a:ext cx="4800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dirty="0"/>
              <a:t>Service de l’enseignement obligatoire de langue française </a:t>
            </a:r>
            <a:r>
              <a:rPr lang="fr-CH" altLang="fr-FR" sz="1000" dirty="0"/>
              <a:t>SEnOF</a:t>
            </a:r>
          </a:p>
          <a:p>
            <a:pPr eaLnBrk="1" hangingPunct="1">
              <a:lnSpc>
                <a:spcPts val="1350"/>
              </a:lnSpc>
              <a:buClr>
                <a:srgbClr val="074EA1"/>
              </a:buClr>
              <a:defRPr/>
            </a:pPr>
            <a:r>
              <a:rPr lang="fr-CH" altLang="fr-FR" sz="1000" dirty="0"/>
              <a:t>Présentation enseignement et soutien / 15 octobre 2014</a:t>
            </a:r>
          </a:p>
        </p:txBody>
      </p:sp>
      <p:sp>
        <p:nvSpPr>
          <p:cNvPr id="9" name="Rectangle 9">
            <a:extLst>
              <a:ext uri="{FF2B5EF4-FFF2-40B4-BE49-F238E27FC236}">
                <a16:creationId xmlns:a16="http://schemas.microsoft.com/office/drawing/2014/main" id="{714C32F6-F7B0-4A46-AA64-1D7AF5DAA33F}"/>
              </a:ext>
            </a:extLst>
          </p:cNvPr>
          <p:cNvSpPr txBox="1">
            <a:spLocks noChangeArrowheads="1"/>
          </p:cNvSpPr>
          <p:nvPr userDrawn="1">
            <p:custDataLst>
              <p:tags r:id="rId4"/>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E7D96652-50F8-4EA2-8D1D-1A781A062B8B}" type="slidenum">
              <a:rPr lang="fr-CH" altLang="fr-FR" sz="1000" smtClean="0"/>
              <a:pPr algn="r">
                <a:defRPr/>
              </a:pPr>
              <a:t>‹N°›</a:t>
            </a:fld>
            <a:endParaRPr lang="fr-CH" altLang="fr-FR" sz="100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Title 6"/>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1301054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haltsverzeichnis">
    <p:spTree>
      <p:nvGrpSpPr>
        <p:cNvPr id="1" name=""/>
        <p:cNvGrpSpPr/>
        <p:nvPr/>
      </p:nvGrpSpPr>
      <p:grpSpPr>
        <a:xfrm>
          <a:off x="0" y="0"/>
          <a:ext cx="0" cy="0"/>
          <a:chOff x="0" y="0"/>
          <a:chExt cx="0" cy="0"/>
        </a:xfrm>
      </p:grpSpPr>
      <p:graphicFrame>
        <p:nvGraphicFramePr>
          <p:cNvPr id="4" name="Rectangle 10" hidden="1">
            <a:extLst>
              <a:ext uri="{FF2B5EF4-FFF2-40B4-BE49-F238E27FC236}">
                <a16:creationId xmlns:a16="http://schemas.microsoft.com/office/drawing/2014/main" id="{18C29A6D-5F33-49B1-9949-0427353BB596}"/>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4098" name="Rectangle 10" hidden="1">
                        <a:extLst>
                          <a:ext uri="{FF2B5EF4-FFF2-40B4-BE49-F238E27FC236}">
                            <a16:creationId xmlns:a16="http://schemas.microsoft.com/office/drawing/2014/main" id="{C770BCC8-3E78-4501-9DBB-BDD7DE57FDFE}"/>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9">
            <a:extLst>
              <a:ext uri="{FF2B5EF4-FFF2-40B4-BE49-F238E27FC236}">
                <a16:creationId xmlns:a16="http://schemas.microsoft.com/office/drawing/2014/main" id="{765B4FC1-8606-4D47-8BD4-60A3927CB882}"/>
              </a:ext>
            </a:extLst>
          </p:cNvPr>
          <p:cNvSpPr txBox="1">
            <a:spLocks noChangeArrowheads="1"/>
          </p:cNvSpPr>
          <p:nvPr>
            <p:custDataLst>
              <p:tags r:id="rId1"/>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4693E728-6CE8-4E7D-A444-55500FAF5094}" type="slidenum">
              <a:rPr lang="fr-CH" altLang="fr-FR" sz="1000" smtClean="0"/>
              <a:pPr algn="r">
                <a:defRPr/>
              </a:pPr>
              <a:t>‹N°›</a:t>
            </a:fld>
            <a:endParaRPr lang="fr-CH" altLang="fr-FR" sz="1000"/>
          </a:p>
        </p:txBody>
      </p:sp>
      <p:pic>
        <p:nvPicPr>
          <p:cNvPr id="6" name="Picture 8" descr="logo_etat_FR_vers_compacte.jpg">
            <a:extLst>
              <a:ext uri="{FF2B5EF4-FFF2-40B4-BE49-F238E27FC236}">
                <a16:creationId xmlns:a16="http://schemas.microsoft.com/office/drawing/2014/main" id="{50D0800E-D981-47FC-AB44-2F7443A5955E}"/>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68313" y="6357938"/>
            <a:ext cx="755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13">
            <a:extLst>
              <a:ext uri="{FF2B5EF4-FFF2-40B4-BE49-F238E27FC236}">
                <a16:creationId xmlns:a16="http://schemas.microsoft.com/office/drawing/2014/main" id="{EBB2AA97-F972-4585-B085-7BFA93187206}"/>
              </a:ext>
            </a:extLst>
          </p:cNvPr>
          <p:cNvCxnSpPr/>
          <p:nvPr>
            <p:custDataLst>
              <p:tags r:id="rId3"/>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8" name="Rectangle 2" hidden="1">
            <a:extLst>
              <a:ext uri="{FF2B5EF4-FFF2-40B4-BE49-F238E27FC236}">
                <a16:creationId xmlns:a16="http://schemas.microsoft.com/office/drawing/2014/main" id="{3A82AFFF-C568-4E26-8D8A-C919A8FE700F}"/>
              </a:ext>
            </a:extLst>
          </p:cNvPr>
          <p:cNvGraphicFramePr>
            <a:graphicFrameLocks/>
          </p:cNvGraphicFramePr>
          <p:nvPr userDrawn="1"/>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4102" name="Rectangle 2" hidden="1">
                        <a:extLst>
                          <a:ext uri="{FF2B5EF4-FFF2-40B4-BE49-F238E27FC236}">
                            <a16:creationId xmlns:a16="http://schemas.microsoft.com/office/drawing/2014/main" id="{16446216-3C49-4005-B8B2-21B03E57C95D}"/>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10">
            <a:extLst>
              <a:ext uri="{FF2B5EF4-FFF2-40B4-BE49-F238E27FC236}">
                <a16:creationId xmlns:a16="http://schemas.microsoft.com/office/drawing/2014/main" id="{6EE1B42C-BBAD-46F5-8974-C1C001603FB8}"/>
              </a:ext>
            </a:extLst>
          </p:cNvPr>
          <p:cNvSpPr txBox="1">
            <a:spLocks noChangeArrowheads="1"/>
          </p:cNvSpPr>
          <p:nvPr userDrawn="1">
            <p:custDataLst>
              <p:tags r:id="rId4"/>
            </p:custDataLst>
          </p:nvPr>
        </p:nvSpPr>
        <p:spPr bwMode="auto">
          <a:xfrm>
            <a:off x="1979613" y="6323013"/>
            <a:ext cx="4800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dirty="0"/>
              <a:t>Service de l’enseignement obligatoire de langue française </a:t>
            </a:r>
            <a:r>
              <a:rPr lang="fr-CH" altLang="fr-FR" sz="1000" dirty="0"/>
              <a:t>SEnOF</a:t>
            </a:r>
          </a:p>
          <a:p>
            <a:pPr eaLnBrk="1" hangingPunct="1">
              <a:lnSpc>
                <a:spcPts val="1350"/>
              </a:lnSpc>
              <a:buClr>
                <a:srgbClr val="074EA1"/>
              </a:buClr>
              <a:defRPr/>
            </a:pPr>
            <a:r>
              <a:rPr lang="fr-CH" altLang="fr-FR" sz="1000" dirty="0"/>
              <a:t>Enseignement et Soutien, conseil pédagogique</a:t>
            </a:r>
          </a:p>
        </p:txBody>
      </p:sp>
      <p:sp>
        <p:nvSpPr>
          <p:cNvPr id="2" name="Titel 1"/>
          <p:cNvSpPr>
            <a:spLocks noGrp="1"/>
          </p:cNvSpPr>
          <p:nvPr>
            <p:ph type="title"/>
          </p:nvPr>
        </p:nvSpPr>
        <p:spPr>
          <a:xfrm>
            <a:off x="457200" y="304800"/>
            <a:ext cx="8242300" cy="984885"/>
          </a:xfrm>
        </p:spPr>
        <p:txBody>
          <a:bodyPr/>
          <a:lstStyle>
            <a:lvl1pPr>
              <a:defRPr/>
            </a:lvl1pPr>
          </a:lstStyle>
          <a:p>
            <a:r>
              <a:rPr lang="fr-FR"/>
              <a:t>Cliquez pour modifier le style du titre</a:t>
            </a:r>
            <a:endParaRPr lang="fr-CH" dirty="0"/>
          </a:p>
        </p:txBody>
      </p:sp>
      <p:sp>
        <p:nvSpPr>
          <p:cNvPr id="3" name="Inhaltsplatzhalter 2"/>
          <p:cNvSpPr>
            <a:spLocks noGrp="1"/>
          </p:cNvSpPr>
          <p:nvPr>
            <p:ph idx="1"/>
          </p:nvPr>
        </p:nvSpPr>
        <p:spPr>
          <a:xfrm>
            <a:off x="457200" y="1327200"/>
            <a:ext cx="8242300" cy="1692771"/>
          </a:xfrm>
        </p:spPr>
        <p:txBody>
          <a:bodyPr/>
          <a:lstStyle>
            <a:lvl1pPr marL="358775" indent="-358775">
              <a:spcAft>
                <a:spcPct val="50000"/>
              </a:spcAft>
              <a:buClr>
                <a:schemeClr val="tx1"/>
              </a:buClr>
              <a:buFont typeface="Lucida Grande" pitchFamily="-112" charset="0"/>
              <a:buAutoNum type="arabicPeriod"/>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925923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Tree>
    <p:extLst>
      <p:ext uri="{BB962C8B-B14F-4D97-AF65-F5344CB8AC3E}">
        <p14:creationId xmlns:p14="http://schemas.microsoft.com/office/powerpoint/2010/main" val="2019759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Inhaltsverzeichnis">
    <p:spTree>
      <p:nvGrpSpPr>
        <p:cNvPr id="1" name=""/>
        <p:cNvGrpSpPr/>
        <p:nvPr/>
      </p:nvGrpSpPr>
      <p:grpSpPr>
        <a:xfrm>
          <a:off x="0" y="0"/>
          <a:ext cx="0" cy="0"/>
          <a:chOff x="0" y="0"/>
          <a:chExt cx="0" cy="0"/>
        </a:xfrm>
      </p:grpSpPr>
      <p:graphicFrame>
        <p:nvGraphicFramePr>
          <p:cNvPr id="4" name="Rectangle 10" hidden="1">
            <a:extLst>
              <a:ext uri="{FF2B5EF4-FFF2-40B4-BE49-F238E27FC236}">
                <a16:creationId xmlns:a16="http://schemas.microsoft.com/office/drawing/2014/main" id="{FC14CFB8-DF2D-4B96-B54F-A4A1FA353D2B}"/>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21506" name="Rectangle 10" hidden="1">
                        <a:extLst>
                          <a:ext uri="{FF2B5EF4-FFF2-40B4-BE49-F238E27FC236}">
                            <a16:creationId xmlns:a16="http://schemas.microsoft.com/office/drawing/2014/main" id="{C48A93AA-F05F-4E1D-ADA6-771C1E8ED4CD}"/>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9">
            <a:extLst>
              <a:ext uri="{FF2B5EF4-FFF2-40B4-BE49-F238E27FC236}">
                <a16:creationId xmlns:a16="http://schemas.microsoft.com/office/drawing/2014/main" id="{7EB68888-64D7-4F72-BF0E-BC92DCB479FE}"/>
              </a:ext>
            </a:extLst>
          </p:cNvPr>
          <p:cNvSpPr txBox="1">
            <a:spLocks noChangeArrowheads="1"/>
          </p:cNvSpPr>
          <p:nvPr>
            <p:custDataLst>
              <p:tags r:id="rId1"/>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0CA0E46F-44B7-45F9-85BA-A8BE22589B50}" type="slidenum">
              <a:rPr lang="fr-CH" altLang="fr-FR" sz="1000" smtClean="0"/>
              <a:pPr algn="r">
                <a:defRPr/>
              </a:pPr>
              <a:t>‹N°›</a:t>
            </a:fld>
            <a:endParaRPr lang="fr-CH" altLang="fr-FR" sz="1000"/>
          </a:p>
        </p:txBody>
      </p:sp>
      <p:pic>
        <p:nvPicPr>
          <p:cNvPr id="6" name="Picture 8" descr="logo_etat_FR_vers_compacte.jpg">
            <a:extLst>
              <a:ext uri="{FF2B5EF4-FFF2-40B4-BE49-F238E27FC236}">
                <a16:creationId xmlns:a16="http://schemas.microsoft.com/office/drawing/2014/main" id="{B6CBA802-91DB-4703-A5A7-6EE1BEFE7114}"/>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68313" y="6357938"/>
            <a:ext cx="755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a:extLst>
              <a:ext uri="{FF2B5EF4-FFF2-40B4-BE49-F238E27FC236}">
                <a16:creationId xmlns:a16="http://schemas.microsoft.com/office/drawing/2014/main" id="{41C2A47E-0319-4A4A-B955-A5D74FEB6FCC}"/>
              </a:ext>
            </a:extLst>
          </p:cNvPr>
          <p:cNvSpPr txBox="1">
            <a:spLocks noChangeArrowheads="1"/>
          </p:cNvSpPr>
          <p:nvPr>
            <p:custDataLst>
              <p:tags r:id="rId3"/>
            </p:custDataLst>
          </p:nvPr>
        </p:nvSpPr>
        <p:spPr bwMode="auto">
          <a:xfrm>
            <a:off x="2516188" y="6315075"/>
            <a:ext cx="4800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a:t>Service des Exemples </a:t>
            </a:r>
            <a:r>
              <a:rPr lang="fr-CH" altLang="fr-FR" sz="1000"/>
              <a:t>SdE</a:t>
            </a:r>
          </a:p>
          <a:p>
            <a:pPr eaLnBrk="1" hangingPunct="1">
              <a:lnSpc>
                <a:spcPts val="1350"/>
              </a:lnSpc>
              <a:buClr>
                <a:srgbClr val="074EA1"/>
              </a:buClr>
              <a:defRPr/>
            </a:pPr>
            <a:r>
              <a:rPr lang="fr-CH" altLang="fr-FR" sz="1000"/>
              <a:t>Conférence de presse / 14 mars 2010</a:t>
            </a:r>
          </a:p>
        </p:txBody>
      </p:sp>
      <p:cxnSp>
        <p:nvCxnSpPr>
          <p:cNvPr id="8" name="Straight Connector 13">
            <a:extLst>
              <a:ext uri="{FF2B5EF4-FFF2-40B4-BE49-F238E27FC236}">
                <a16:creationId xmlns:a16="http://schemas.microsoft.com/office/drawing/2014/main" id="{02F2CC3B-7DA1-4EB9-9C5D-9523E66BEF22}"/>
              </a:ext>
            </a:extLst>
          </p:cNvPr>
          <p:cNvCxnSpPr/>
          <p:nvPr>
            <p:custDataLst>
              <p:tags r:id="rId4"/>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Rectangle 2" hidden="1">
            <a:extLst>
              <a:ext uri="{FF2B5EF4-FFF2-40B4-BE49-F238E27FC236}">
                <a16:creationId xmlns:a16="http://schemas.microsoft.com/office/drawing/2014/main" id="{12BBA2D1-0CC7-47AD-A445-A39B08BB03E6}"/>
              </a:ext>
            </a:extLst>
          </p:cNvPr>
          <p:cNvGraphicFramePr>
            <a:graphicFrameLocks/>
          </p:cNvGraphicFramePr>
          <p:nvPr userDrawn="1"/>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21511" name="Rectangle 2" hidden="1">
                        <a:extLst>
                          <a:ext uri="{FF2B5EF4-FFF2-40B4-BE49-F238E27FC236}">
                            <a16:creationId xmlns:a16="http://schemas.microsoft.com/office/drawing/2014/main" id="{45AC0572-E8D6-4C02-9A49-38964DB4434C}"/>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p:nvPr>
        </p:nvSpPr>
        <p:spPr>
          <a:xfrm>
            <a:off x="457200" y="304800"/>
            <a:ext cx="8242300" cy="984885"/>
          </a:xfrm>
        </p:spPr>
        <p:txBody>
          <a:bodyPr/>
          <a:lstStyle>
            <a:lvl1pPr>
              <a:defRPr/>
            </a:lvl1pPr>
          </a:lstStyle>
          <a:p>
            <a:r>
              <a:rPr lang="fr-FR"/>
              <a:t>Cliquez pour modifier le style du titre</a:t>
            </a:r>
            <a:endParaRPr lang="fr-CH" dirty="0"/>
          </a:p>
        </p:txBody>
      </p:sp>
      <p:sp>
        <p:nvSpPr>
          <p:cNvPr id="3" name="Inhaltsplatzhalter 2"/>
          <p:cNvSpPr>
            <a:spLocks noGrp="1"/>
          </p:cNvSpPr>
          <p:nvPr>
            <p:ph idx="1"/>
          </p:nvPr>
        </p:nvSpPr>
        <p:spPr>
          <a:xfrm>
            <a:off x="457200" y="1327200"/>
            <a:ext cx="8242300" cy="1692771"/>
          </a:xfrm>
        </p:spPr>
        <p:txBody>
          <a:bodyPr/>
          <a:lstStyle>
            <a:lvl1pPr marL="358775" indent="-358775">
              <a:spcAft>
                <a:spcPct val="50000"/>
              </a:spcAft>
              <a:buClr>
                <a:schemeClr val="tx1"/>
              </a:buClr>
              <a:buFont typeface="Lucida Grande" pitchFamily="-112" charset="0"/>
              <a:buAutoNum type="arabicPeriod"/>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504058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Layout zweispaltiger Text mit Fazit">
    <p:spTree>
      <p:nvGrpSpPr>
        <p:cNvPr id="1" name=""/>
        <p:cNvGrpSpPr/>
        <p:nvPr/>
      </p:nvGrpSpPr>
      <p:grpSpPr>
        <a:xfrm>
          <a:off x="0" y="0"/>
          <a:ext cx="0" cy="0"/>
          <a:chOff x="0" y="0"/>
          <a:chExt cx="0" cy="0"/>
        </a:xfrm>
      </p:grpSpPr>
      <p:graphicFrame>
        <p:nvGraphicFramePr>
          <p:cNvPr id="8" name="Rectangle 10" hidden="1">
            <a:extLst>
              <a:ext uri="{FF2B5EF4-FFF2-40B4-BE49-F238E27FC236}">
                <a16:creationId xmlns:a16="http://schemas.microsoft.com/office/drawing/2014/main" id="{14FF6370-2E89-4890-8D56-EE5FE5F6E408}"/>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22530" name="Rectangle 10" hidden="1">
                        <a:extLst>
                          <a:ext uri="{FF2B5EF4-FFF2-40B4-BE49-F238E27FC236}">
                            <a16:creationId xmlns:a16="http://schemas.microsoft.com/office/drawing/2014/main" id="{DEF624F9-6C75-480F-95F8-9FE77A66C191}"/>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9">
            <a:extLst>
              <a:ext uri="{FF2B5EF4-FFF2-40B4-BE49-F238E27FC236}">
                <a16:creationId xmlns:a16="http://schemas.microsoft.com/office/drawing/2014/main" id="{096E0EB8-9959-402D-A8A5-E1A6FEAC52BA}"/>
              </a:ext>
            </a:extLst>
          </p:cNvPr>
          <p:cNvSpPr txBox="1">
            <a:spLocks noChangeArrowheads="1"/>
          </p:cNvSpPr>
          <p:nvPr>
            <p:custDataLst>
              <p:tags r:id="rId1"/>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94E3CC6A-502B-430B-8335-2E0679EF1BA6}" type="slidenum">
              <a:rPr lang="fr-CH" altLang="fr-FR" sz="1000" smtClean="0"/>
              <a:pPr algn="r">
                <a:defRPr/>
              </a:pPr>
              <a:t>‹N°›</a:t>
            </a:fld>
            <a:endParaRPr lang="fr-CH" altLang="fr-FR" sz="1000"/>
          </a:p>
        </p:txBody>
      </p:sp>
      <p:pic>
        <p:nvPicPr>
          <p:cNvPr id="10" name="Picture 8" descr="logo_etat_FR_vers_compacte.jpg">
            <a:extLst>
              <a:ext uri="{FF2B5EF4-FFF2-40B4-BE49-F238E27FC236}">
                <a16:creationId xmlns:a16="http://schemas.microsoft.com/office/drawing/2014/main" id="{DC156AE5-FEB8-4A9C-8FB4-7F6CE1927AC9}"/>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68313" y="6357938"/>
            <a:ext cx="755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03037B71-CFB1-486A-A507-0C709CA1C57F}"/>
              </a:ext>
            </a:extLst>
          </p:cNvPr>
          <p:cNvSpPr txBox="1">
            <a:spLocks noChangeArrowheads="1"/>
          </p:cNvSpPr>
          <p:nvPr>
            <p:custDataLst>
              <p:tags r:id="rId3"/>
            </p:custDataLst>
          </p:nvPr>
        </p:nvSpPr>
        <p:spPr bwMode="auto">
          <a:xfrm>
            <a:off x="2516188" y="6315075"/>
            <a:ext cx="4800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a:t>Service des Exemples </a:t>
            </a:r>
            <a:r>
              <a:rPr lang="fr-CH" altLang="fr-FR" sz="1000"/>
              <a:t>SdE</a:t>
            </a:r>
          </a:p>
          <a:p>
            <a:pPr eaLnBrk="1" hangingPunct="1">
              <a:lnSpc>
                <a:spcPts val="1350"/>
              </a:lnSpc>
              <a:buClr>
                <a:srgbClr val="074EA1"/>
              </a:buClr>
              <a:defRPr/>
            </a:pPr>
            <a:r>
              <a:rPr lang="fr-CH" altLang="fr-FR" sz="1000"/>
              <a:t>Conférence de presse / 14 mars 2010</a:t>
            </a:r>
          </a:p>
        </p:txBody>
      </p:sp>
      <p:cxnSp>
        <p:nvCxnSpPr>
          <p:cNvPr id="12" name="Straight Connector 13">
            <a:extLst>
              <a:ext uri="{FF2B5EF4-FFF2-40B4-BE49-F238E27FC236}">
                <a16:creationId xmlns:a16="http://schemas.microsoft.com/office/drawing/2014/main" id="{6F3CF8F4-19AB-4C5E-9134-6137586BDC27}"/>
              </a:ext>
            </a:extLst>
          </p:cNvPr>
          <p:cNvCxnSpPr/>
          <p:nvPr>
            <p:custDataLst>
              <p:tags r:id="rId4"/>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13" name="Rectangle 2" hidden="1">
            <a:extLst>
              <a:ext uri="{FF2B5EF4-FFF2-40B4-BE49-F238E27FC236}">
                <a16:creationId xmlns:a16="http://schemas.microsoft.com/office/drawing/2014/main" id="{D44B0B30-35BB-4425-AC42-A14AC2A44485}"/>
              </a:ext>
            </a:extLst>
          </p:cNvPr>
          <p:cNvGraphicFramePr>
            <a:graphicFrameLocks/>
          </p:cNvGraphicFramePr>
          <p:nvPr userDrawn="1"/>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22535" name="Rectangle 2" hidden="1">
                        <a:extLst>
                          <a:ext uri="{FF2B5EF4-FFF2-40B4-BE49-F238E27FC236}">
                            <a16:creationId xmlns:a16="http://schemas.microsoft.com/office/drawing/2014/main" id="{63BFBD7D-3389-46AC-BC12-7FD08577091D}"/>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p:nvPr>
        </p:nvSpPr>
        <p:spPr>
          <a:xfrm>
            <a:off x="457200" y="304800"/>
            <a:ext cx="8242300" cy="951970"/>
          </a:xfrm>
        </p:spPr>
        <p:txBody>
          <a:bodyPr/>
          <a:lstStyle>
            <a:lvl1pPr>
              <a:defRPr baseline="0"/>
            </a:lvl1pPr>
          </a:lstStyle>
          <a:p>
            <a:r>
              <a:rPr lang="fr-FR"/>
              <a:t>Cliquez pour modifier le style du titre</a:t>
            </a:r>
            <a:endParaRPr lang="fr-CH" dirty="0"/>
          </a:p>
        </p:txBody>
      </p:sp>
      <p:sp>
        <p:nvSpPr>
          <p:cNvPr id="25" name="Textplatzhalter 22"/>
          <p:cNvSpPr>
            <a:spLocks noGrp="1"/>
          </p:cNvSpPr>
          <p:nvPr>
            <p:ph type="body" sz="quarter" idx="13"/>
          </p:nvPr>
        </p:nvSpPr>
        <p:spPr>
          <a:xfrm>
            <a:off x="5067299" y="1858223"/>
            <a:ext cx="3632201" cy="307777"/>
          </a:xfrm>
        </p:spPr>
        <p:txBody>
          <a:bodyPr/>
          <a:lstStyle>
            <a:lvl1pPr>
              <a:spcAft>
                <a:spcPts val="0"/>
              </a:spcAft>
              <a:defRPr sz="2000" b="1"/>
            </a:lvl1pPr>
            <a:lvl2pPr>
              <a:defRPr sz="1800" b="1"/>
            </a:lvl2pPr>
            <a:lvl3pPr>
              <a:defRPr sz="1800" b="1"/>
            </a:lvl3pPr>
            <a:lvl4pPr>
              <a:defRPr sz="1800" b="1"/>
            </a:lvl4pPr>
            <a:lvl5pPr>
              <a:defRPr sz="1800" b="1"/>
            </a:lvl5pPr>
          </a:lstStyle>
          <a:p>
            <a:pPr lvl="0"/>
            <a:r>
              <a:rPr lang="fr-FR"/>
              <a:t>Cliquez pour modifier les styles du texte du masque</a:t>
            </a:r>
          </a:p>
        </p:txBody>
      </p:sp>
      <p:sp>
        <p:nvSpPr>
          <p:cNvPr id="32" name="Textplatzhalter 31"/>
          <p:cNvSpPr>
            <a:spLocks noGrp="1"/>
          </p:cNvSpPr>
          <p:nvPr>
            <p:ph type="body" sz="quarter" idx="18"/>
          </p:nvPr>
        </p:nvSpPr>
        <p:spPr>
          <a:xfrm>
            <a:off x="457200" y="1327200"/>
            <a:ext cx="8242300" cy="369332"/>
          </a:xfrm>
        </p:spPr>
        <p:txBody>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FR"/>
              <a:t>Cliquez pour modifier les styles du texte du masque</a:t>
            </a:r>
          </a:p>
        </p:txBody>
      </p:sp>
      <p:sp>
        <p:nvSpPr>
          <p:cNvPr id="34" name="Textplatzhalter 33"/>
          <p:cNvSpPr>
            <a:spLocks noGrp="1"/>
          </p:cNvSpPr>
          <p:nvPr>
            <p:ph type="body" sz="quarter" idx="19"/>
          </p:nvPr>
        </p:nvSpPr>
        <p:spPr>
          <a:xfrm>
            <a:off x="457200" y="1858223"/>
            <a:ext cx="3632400" cy="307777"/>
          </a:xfrm>
        </p:spPr>
        <p:txBody>
          <a:bodyPr/>
          <a:lstStyle>
            <a:lvl1pPr>
              <a:defRPr b="1"/>
            </a:lvl1pPr>
          </a:lstStyle>
          <a:p>
            <a:pPr lvl="0"/>
            <a:r>
              <a:rPr lang="fr-FR"/>
              <a:t>Cliquez pour modifier les styles du texte du masque</a:t>
            </a:r>
          </a:p>
        </p:txBody>
      </p:sp>
      <p:sp>
        <p:nvSpPr>
          <p:cNvPr id="36" name="Textplatzhalter 35"/>
          <p:cNvSpPr>
            <a:spLocks noGrp="1"/>
          </p:cNvSpPr>
          <p:nvPr>
            <p:ph type="body" sz="quarter" idx="20"/>
          </p:nvPr>
        </p:nvSpPr>
        <p:spPr>
          <a:xfrm>
            <a:off x="457200" y="2221364"/>
            <a:ext cx="3632400" cy="2154436"/>
          </a:xfrm>
        </p:spPr>
        <p:txBody>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0" name="Textplatzhalter 39"/>
          <p:cNvSpPr>
            <a:spLocks noGrp="1"/>
          </p:cNvSpPr>
          <p:nvPr>
            <p:ph type="body" sz="quarter" idx="22"/>
          </p:nvPr>
        </p:nvSpPr>
        <p:spPr>
          <a:xfrm>
            <a:off x="5067299" y="2221364"/>
            <a:ext cx="3632201" cy="2154436"/>
          </a:xfrm>
        </p:spPr>
        <p:txBody>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Tree>
    <p:extLst>
      <p:ext uri="{BB962C8B-B14F-4D97-AF65-F5344CB8AC3E}">
        <p14:creationId xmlns:p14="http://schemas.microsoft.com/office/powerpoint/2010/main" val="3244896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7" descr="sphere1.png">
            <a:extLst>
              <a:ext uri="{FF2B5EF4-FFF2-40B4-BE49-F238E27FC236}">
                <a16:creationId xmlns:a16="http://schemas.microsoft.com/office/drawing/2014/main" id="{FECE9AD5-CC92-4281-8258-615710EDF7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0063" y="0"/>
            <a:ext cx="2293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16" name="Title 15"/>
          <p:cNvSpPr>
            <a:spLocks noGrp="1"/>
          </p:cNvSpPr>
          <p:nvPr>
            <p:ph type="title"/>
          </p:nvPr>
        </p:nvSpPr>
        <p:spPr>
          <a:xfrm>
            <a:off x="2438400" y="1447800"/>
            <a:ext cx="3962400" cy="2133600"/>
          </a:xfrm>
        </p:spPr>
        <p:txBody>
          <a:bodyPr anchor="b"/>
          <a:lstStyle/>
          <a:p>
            <a:r>
              <a:rPr lang="fr-FR"/>
              <a:t>Modifiez le style du titre</a:t>
            </a:r>
            <a:endParaRPr lang="en-US" dirty="0"/>
          </a:p>
        </p:txBody>
      </p:sp>
      <p:sp>
        <p:nvSpPr>
          <p:cNvPr id="5" name="Date Placeholder 12">
            <a:extLst>
              <a:ext uri="{FF2B5EF4-FFF2-40B4-BE49-F238E27FC236}">
                <a16:creationId xmlns:a16="http://schemas.microsoft.com/office/drawing/2014/main" id="{3A6D6161-05FA-49B9-B3FE-4888C6F96568}"/>
              </a:ext>
            </a:extLst>
          </p:cNvPr>
          <p:cNvSpPr>
            <a:spLocks noGrp="1"/>
          </p:cNvSpPr>
          <p:nvPr>
            <p:ph type="dt" sz="half" idx="10"/>
          </p:nvPr>
        </p:nvSpPr>
        <p:spPr>
          <a:xfrm>
            <a:off x="3582988" y="6426200"/>
            <a:ext cx="2819400" cy="127000"/>
          </a:xfrm>
        </p:spPr>
        <p:txBody>
          <a:bodyPr/>
          <a:lstStyle>
            <a:lvl1pPr>
              <a:defRPr/>
            </a:lvl1pPr>
          </a:lstStyle>
          <a:p>
            <a:pPr>
              <a:defRPr/>
            </a:pPr>
            <a:endParaRPr lang="en-US"/>
          </a:p>
        </p:txBody>
      </p:sp>
      <p:sp>
        <p:nvSpPr>
          <p:cNvPr id="6" name="Slide Number Placeholder 13">
            <a:extLst>
              <a:ext uri="{FF2B5EF4-FFF2-40B4-BE49-F238E27FC236}">
                <a16:creationId xmlns:a16="http://schemas.microsoft.com/office/drawing/2014/main" id="{51854C52-1252-40A9-98DC-E455C6521AB0}"/>
              </a:ext>
            </a:extLst>
          </p:cNvPr>
          <p:cNvSpPr>
            <a:spLocks noGrp="1"/>
          </p:cNvSpPr>
          <p:nvPr>
            <p:ph type="sldNum" sz="quarter" idx="11"/>
          </p:nvPr>
        </p:nvSpPr>
        <p:spPr>
          <a:xfrm>
            <a:off x="6415088" y="6400800"/>
            <a:ext cx="457200" cy="152400"/>
          </a:xfrm>
        </p:spPr>
        <p:txBody>
          <a:bodyPr/>
          <a:lstStyle>
            <a:lvl1pPr algn="r">
              <a:defRPr/>
            </a:lvl1pPr>
          </a:lstStyle>
          <a:p>
            <a:pPr>
              <a:defRPr/>
            </a:pPr>
            <a:fld id="{800A9C7B-AE8E-410A-94B6-83BB39165DC2}" type="slidenum">
              <a:rPr lang="en-US" altLang="fr-FR"/>
              <a:pPr>
                <a:defRPr/>
              </a:pPr>
              <a:t>‹N°›</a:t>
            </a:fld>
            <a:endParaRPr lang="en-US" altLang="fr-FR"/>
          </a:p>
        </p:txBody>
      </p:sp>
      <p:sp>
        <p:nvSpPr>
          <p:cNvPr id="7" name="Footer Placeholder 14">
            <a:extLst>
              <a:ext uri="{FF2B5EF4-FFF2-40B4-BE49-F238E27FC236}">
                <a16:creationId xmlns:a16="http://schemas.microsoft.com/office/drawing/2014/main" id="{AE19F3BD-4266-4670-8F52-470F014E401D}"/>
              </a:ext>
            </a:extLst>
          </p:cNvPr>
          <p:cNvSpPr>
            <a:spLocks noGrp="1"/>
          </p:cNvSpPr>
          <p:nvPr>
            <p:ph type="ftr" sz="quarter" idx="12"/>
          </p:nvPr>
        </p:nvSpPr>
        <p:spPr>
          <a:xfrm>
            <a:off x="3581400" y="6296025"/>
            <a:ext cx="2820988" cy="152400"/>
          </a:xfrm>
        </p:spPr>
        <p:txBody>
          <a:bodyPr/>
          <a:lstStyle>
            <a:lvl1pPr>
              <a:defRPr/>
            </a:lvl1pPr>
          </a:lstStyle>
          <a:p>
            <a:pPr>
              <a:defRPr/>
            </a:pPr>
            <a:endParaRPr lang="en-US"/>
          </a:p>
        </p:txBody>
      </p:sp>
    </p:spTree>
    <p:extLst>
      <p:ext uri="{BB962C8B-B14F-4D97-AF65-F5344CB8AC3E}">
        <p14:creationId xmlns:p14="http://schemas.microsoft.com/office/powerpoint/2010/main" val="2614980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TextBox 10">
            <a:extLst>
              <a:ext uri="{FF2B5EF4-FFF2-40B4-BE49-F238E27FC236}">
                <a16:creationId xmlns:a16="http://schemas.microsoft.com/office/drawing/2014/main" id="{0A41D902-08FA-4BE1-B5B9-ADCCBB9AE159}"/>
              </a:ext>
            </a:extLst>
          </p:cNvPr>
          <p:cNvSpPr txBox="1">
            <a:spLocks noChangeArrowheads="1"/>
          </p:cNvSpPr>
          <p:nvPr userDrawn="1">
            <p:custDataLst>
              <p:tags r:id="rId1"/>
            </p:custDataLst>
          </p:nvPr>
        </p:nvSpPr>
        <p:spPr bwMode="auto">
          <a:xfrm>
            <a:off x="1979613" y="6323013"/>
            <a:ext cx="4800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dirty="0"/>
              <a:t>Service de l’enseignement obligatoire de langue française </a:t>
            </a:r>
            <a:r>
              <a:rPr lang="fr-CH" altLang="fr-FR" sz="1000" dirty="0"/>
              <a:t>SEnOF</a:t>
            </a:r>
          </a:p>
          <a:p>
            <a:pPr eaLnBrk="1" hangingPunct="1">
              <a:lnSpc>
                <a:spcPts val="1350"/>
              </a:lnSpc>
              <a:buClr>
                <a:srgbClr val="074EA1"/>
              </a:buClr>
              <a:defRPr/>
            </a:pPr>
            <a:r>
              <a:rPr lang="fr-CH" altLang="fr-FR" sz="1000" dirty="0"/>
              <a:t>Présentation enseignement et soutien / 15 octobre 2014</a:t>
            </a:r>
          </a:p>
        </p:txBody>
      </p:sp>
      <p:sp>
        <p:nvSpPr>
          <p:cNvPr id="5" name="Rectangle 9">
            <a:extLst>
              <a:ext uri="{FF2B5EF4-FFF2-40B4-BE49-F238E27FC236}">
                <a16:creationId xmlns:a16="http://schemas.microsoft.com/office/drawing/2014/main" id="{686923D7-F5B5-4535-A2CA-5E6BFBFDF535}"/>
              </a:ext>
            </a:extLst>
          </p:cNvPr>
          <p:cNvSpPr txBox="1">
            <a:spLocks noChangeArrowheads="1"/>
          </p:cNvSpPr>
          <p:nvPr userDrawn="1">
            <p:custDataLst>
              <p:tags r:id="rId2"/>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091A4CC2-CF11-4EE4-BE26-FC998A8FEF5D}" type="slidenum">
              <a:rPr lang="fr-CH" altLang="fr-FR" sz="1000" smtClean="0"/>
              <a:pPr algn="r">
                <a:defRPr/>
              </a:pPr>
              <a:t>‹N°›</a:t>
            </a:fld>
            <a:endParaRPr lang="fr-CH" altLang="fr-FR" sz="1000"/>
          </a:p>
        </p:txBody>
      </p:sp>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6" name="Title 15"/>
          <p:cNvSpPr>
            <a:spLocks noGrp="1"/>
          </p:cNvSpPr>
          <p:nvPr>
            <p:ph type="title"/>
          </p:nvPr>
        </p:nvSpPr>
        <p:spPr/>
        <p:txBody>
          <a:bodyPr/>
          <a:lstStyle/>
          <a:p>
            <a:r>
              <a:rPr lang="fr-FR"/>
              <a:t>Modifiez le style du titre</a:t>
            </a:r>
            <a:endParaRPr lang="en-US"/>
          </a:p>
        </p:txBody>
      </p:sp>
      <p:sp>
        <p:nvSpPr>
          <p:cNvPr id="6" name="Date Placeholder 9">
            <a:extLst>
              <a:ext uri="{FF2B5EF4-FFF2-40B4-BE49-F238E27FC236}">
                <a16:creationId xmlns:a16="http://schemas.microsoft.com/office/drawing/2014/main" id="{F5A69EAB-A1F0-4743-BC44-1B9DE3A7ECFF}"/>
              </a:ext>
            </a:extLst>
          </p:cNvPr>
          <p:cNvSpPr>
            <a:spLocks noGrp="1"/>
          </p:cNvSpPr>
          <p:nvPr>
            <p:ph type="dt" sz="half" idx="10"/>
          </p:nvPr>
        </p:nvSpPr>
        <p:spPr/>
        <p:txBody>
          <a:bodyPr/>
          <a:lstStyle>
            <a:lvl1pPr>
              <a:defRPr/>
            </a:lvl1pPr>
          </a:lstStyle>
          <a:p>
            <a:pPr>
              <a:defRPr/>
            </a:pPr>
            <a:endParaRPr lang="en-US"/>
          </a:p>
        </p:txBody>
      </p:sp>
      <p:sp>
        <p:nvSpPr>
          <p:cNvPr id="7" name="Slide Number Placeholder 10">
            <a:extLst>
              <a:ext uri="{FF2B5EF4-FFF2-40B4-BE49-F238E27FC236}">
                <a16:creationId xmlns:a16="http://schemas.microsoft.com/office/drawing/2014/main" id="{BBB06EF8-9DF5-4B18-AC67-4EF90ABA1286}"/>
              </a:ext>
            </a:extLst>
          </p:cNvPr>
          <p:cNvSpPr>
            <a:spLocks noGrp="1"/>
          </p:cNvSpPr>
          <p:nvPr>
            <p:ph type="sldNum" sz="quarter" idx="11"/>
          </p:nvPr>
        </p:nvSpPr>
        <p:spPr/>
        <p:txBody>
          <a:bodyPr/>
          <a:lstStyle>
            <a:lvl1pPr>
              <a:defRPr/>
            </a:lvl1pPr>
          </a:lstStyle>
          <a:p>
            <a:pPr>
              <a:defRPr/>
            </a:pPr>
            <a:fld id="{3F863B06-75A1-4926-947B-04030DAD6742}" type="slidenum">
              <a:rPr lang="en-US" altLang="fr-FR"/>
              <a:pPr>
                <a:defRPr/>
              </a:pPr>
              <a:t>‹N°›</a:t>
            </a:fld>
            <a:endParaRPr lang="en-US" altLang="fr-FR"/>
          </a:p>
        </p:txBody>
      </p:sp>
      <p:sp>
        <p:nvSpPr>
          <p:cNvPr id="8" name="Footer Placeholder 11">
            <a:extLst>
              <a:ext uri="{FF2B5EF4-FFF2-40B4-BE49-F238E27FC236}">
                <a16:creationId xmlns:a16="http://schemas.microsoft.com/office/drawing/2014/main" id="{B83518DA-93FA-4DF6-86F5-D0D43AB7E570}"/>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87675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4" name="Picture 6" descr="sphere1.png">
            <a:extLst>
              <a:ext uri="{FF2B5EF4-FFF2-40B4-BE49-F238E27FC236}">
                <a16:creationId xmlns:a16="http://schemas.microsoft.com/office/drawing/2014/main" id="{48D40F3D-93FD-4387-B112-019F8D53E2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93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p:cNvSpPr>
            <a:spLocks noGrp="1"/>
          </p:cNvSpPr>
          <p:nvPr>
            <p:ph type="title"/>
          </p:nvPr>
        </p:nvSpPr>
        <p:spPr>
          <a:xfrm>
            <a:off x="457200" y="1828800"/>
            <a:ext cx="3200400" cy="1752600"/>
          </a:xfrm>
        </p:spPr>
        <p:txBody>
          <a:bodyPr anchor="b"/>
          <a:lstStyle/>
          <a:p>
            <a:r>
              <a:rPr lang="fr-FR"/>
              <a:t>Modifiez le style du titre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fr-FR"/>
              <a:t>Modifiez les styles du texte du masque</a:t>
            </a:r>
          </a:p>
        </p:txBody>
      </p:sp>
      <p:sp>
        <p:nvSpPr>
          <p:cNvPr id="5" name="Date Placeholder 11">
            <a:extLst>
              <a:ext uri="{FF2B5EF4-FFF2-40B4-BE49-F238E27FC236}">
                <a16:creationId xmlns:a16="http://schemas.microsoft.com/office/drawing/2014/main" id="{0A8C37CC-5CA6-4744-9C8C-C265FB4D9565}"/>
              </a:ext>
            </a:extLst>
          </p:cNvPr>
          <p:cNvSpPr>
            <a:spLocks noGrp="1"/>
          </p:cNvSpPr>
          <p:nvPr>
            <p:ph type="dt" sz="half" idx="14"/>
          </p:nvPr>
        </p:nvSpPr>
        <p:spPr>
          <a:xfrm>
            <a:off x="839788" y="6426200"/>
            <a:ext cx="2819400" cy="127000"/>
          </a:xfrm>
        </p:spPr>
        <p:txBody>
          <a:bodyPr/>
          <a:lstStyle>
            <a:lvl1pPr>
              <a:defRPr/>
            </a:lvl1pPr>
          </a:lstStyle>
          <a:p>
            <a:pPr>
              <a:defRPr/>
            </a:pPr>
            <a:endParaRPr lang="en-US"/>
          </a:p>
        </p:txBody>
      </p:sp>
      <p:sp>
        <p:nvSpPr>
          <p:cNvPr id="6" name="Slide Number Placeholder 12">
            <a:extLst>
              <a:ext uri="{FF2B5EF4-FFF2-40B4-BE49-F238E27FC236}">
                <a16:creationId xmlns:a16="http://schemas.microsoft.com/office/drawing/2014/main" id="{69EBBEB5-040B-4679-A6F4-53C35B12A7CD}"/>
              </a:ext>
            </a:extLst>
          </p:cNvPr>
          <p:cNvSpPr>
            <a:spLocks noGrp="1"/>
          </p:cNvSpPr>
          <p:nvPr>
            <p:ph type="sldNum" sz="quarter" idx="15"/>
          </p:nvPr>
        </p:nvSpPr>
        <p:spPr>
          <a:xfrm>
            <a:off x="4116388" y="6400800"/>
            <a:ext cx="533400" cy="152400"/>
          </a:xfrm>
        </p:spPr>
        <p:txBody>
          <a:bodyPr/>
          <a:lstStyle>
            <a:lvl1pPr>
              <a:defRPr/>
            </a:lvl1pPr>
          </a:lstStyle>
          <a:p>
            <a:pPr>
              <a:defRPr/>
            </a:pPr>
            <a:fld id="{71EC3D32-F7AD-48E4-A0D7-9DA2A2192A99}" type="slidenum">
              <a:rPr lang="en-US" altLang="fr-FR"/>
              <a:pPr>
                <a:defRPr/>
              </a:pPr>
              <a:t>‹N°›</a:t>
            </a:fld>
            <a:endParaRPr lang="en-US" altLang="fr-FR"/>
          </a:p>
        </p:txBody>
      </p:sp>
      <p:sp>
        <p:nvSpPr>
          <p:cNvPr id="7" name="Footer Placeholder 13">
            <a:extLst>
              <a:ext uri="{FF2B5EF4-FFF2-40B4-BE49-F238E27FC236}">
                <a16:creationId xmlns:a16="http://schemas.microsoft.com/office/drawing/2014/main" id="{941906F7-1F14-400D-B1D2-4E3A1B87F81B}"/>
              </a:ext>
            </a:extLst>
          </p:cNvPr>
          <p:cNvSpPr>
            <a:spLocks noGrp="1"/>
          </p:cNvSpPr>
          <p:nvPr>
            <p:ph type="ftr" sz="quarter" idx="16"/>
          </p:nvPr>
        </p:nvSpPr>
        <p:spPr>
          <a:xfrm>
            <a:off x="838200" y="6296025"/>
            <a:ext cx="2820988" cy="152400"/>
          </a:xfrm>
        </p:spPr>
        <p:txBody>
          <a:bodyPr/>
          <a:lstStyle>
            <a:lvl1pPr>
              <a:defRPr/>
            </a:lvl1pPr>
          </a:lstStyle>
          <a:p>
            <a:pPr>
              <a:defRPr/>
            </a:pPr>
            <a:endParaRPr lang="en-US"/>
          </a:p>
        </p:txBody>
      </p:sp>
    </p:spTree>
    <p:extLst>
      <p:ext uri="{BB962C8B-B14F-4D97-AF65-F5344CB8AC3E}">
        <p14:creationId xmlns:p14="http://schemas.microsoft.com/office/powerpoint/2010/main" val="1334914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itle 1"/>
          <p:cNvSpPr>
            <a:spLocks noGrp="1"/>
          </p:cNvSpPr>
          <p:nvPr>
            <p:ph type="title"/>
          </p:nvPr>
        </p:nvSpPr>
        <p:spPr>
          <a:xfrm>
            <a:off x="4876800" y="457200"/>
            <a:ext cx="2819400" cy="5714999"/>
          </a:xfrm>
        </p:spPr>
        <p:txBody>
          <a:bodyPr/>
          <a:lstStyle/>
          <a:p>
            <a:r>
              <a:rPr lang="fr-FR"/>
              <a:t>Modifiez le style du titre</a:t>
            </a:r>
            <a:endParaRPr lang="en-US"/>
          </a:p>
        </p:txBody>
      </p:sp>
      <p:sp>
        <p:nvSpPr>
          <p:cNvPr id="5" name="Slide Number Placeholder 7">
            <a:extLst>
              <a:ext uri="{FF2B5EF4-FFF2-40B4-BE49-F238E27FC236}">
                <a16:creationId xmlns:a16="http://schemas.microsoft.com/office/drawing/2014/main" id="{5F0B9366-43A5-4CB3-903D-650C7DAF7A17}"/>
              </a:ext>
            </a:extLst>
          </p:cNvPr>
          <p:cNvSpPr>
            <a:spLocks noGrp="1"/>
          </p:cNvSpPr>
          <p:nvPr>
            <p:ph type="sldNum" sz="quarter" idx="10"/>
          </p:nvPr>
        </p:nvSpPr>
        <p:spPr/>
        <p:txBody>
          <a:bodyPr/>
          <a:lstStyle>
            <a:lvl1pPr>
              <a:defRPr/>
            </a:lvl1pPr>
          </a:lstStyle>
          <a:p>
            <a:pPr>
              <a:defRPr/>
            </a:pPr>
            <a:fld id="{0A488C01-F353-4C8B-9AE3-2F90DF6127DD}" type="slidenum">
              <a:rPr lang="en-US" altLang="fr-FR"/>
              <a:pPr>
                <a:defRPr/>
              </a:pPr>
              <a:t>‹N°›</a:t>
            </a:fld>
            <a:endParaRPr lang="en-US" altLang="fr-FR"/>
          </a:p>
        </p:txBody>
      </p:sp>
      <p:sp>
        <p:nvSpPr>
          <p:cNvPr id="6" name="Date Placeholder 8">
            <a:extLst>
              <a:ext uri="{FF2B5EF4-FFF2-40B4-BE49-F238E27FC236}">
                <a16:creationId xmlns:a16="http://schemas.microsoft.com/office/drawing/2014/main" id="{CFDF70AB-E23D-4E5C-905A-23A88A15FB20}"/>
              </a:ext>
            </a:extLst>
          </p:cNvPr>
          <p:cNvSpPr>
            <a:spLocks noGrp="1"/>
          </p:cNvSpPr>
          <p:nvPr>
            <p:ph type="dt" sz="half" idx="11"/>
          </p:nvPr>
        </p:nvSpPr>
        <p:spPr/>
        <p:txBody>
          <a:bodyPr/>
          <a:lstStyle>
            <a:lvl1pPr>
              <a:defRPr/>
            </a:lvl1pPr>
          </a:lstStyle>
          <a:p>
            <a:pPr>
              <a:defRPr/>
            </a:pPr>
            <a:endParaRPr lang="en-US" dirty="0"/>
          </a:p>
        </p:txBody>
      </p:sp>
      <p:sp>
        <p:nvSpPr>
          <p:cNvPr id="7" name="Footer Placeholder 9">
            <a:extLst>
              <a:ext uri="{FF2B5EF4-FFF2-40B4-BE49-F238E27FC236}">
                <a16:creationId xmlns:a16="http://schemas.microsoft.com/office/drawing/2014/main" id="{7D16E87A-0FA3-47C5-AFB6-B1783B12274F}"/>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88538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itle 1"/>
          <p:cNvSpPr>
            <a:spLocks noGrp="1"/>
          </p:cNvSpPr>
          <p:nvPr>
            <p:ph type="title"/>
          </p:nvPr>
        </p:nvSpPr>
        <p:spPr>
          <a:xfrm>
            <a:off x="4876800" y="457200"/>
            <a:ext cx="2819400" cy="5714999"/>
          </a:xfrm>
        </p:spPr>
        <p:txBody>
          <a:bodyPr/>
          <a:lstStyle/>
          <a:p>
            <a:r>
              <a:rPr lang="fr-FR"/>
              <a:t>Modifiez le style du titre</a:t>
            </a:r>
            <a:endParaRPr lang="en-US"/>
          </a:p>
        </p:txBody>
      </p:sp>
      <p:sp>
        <p:nvSpPr>
          <p:cNvPr id="7" name="Slide Number Placeholder 7">
            <a:extLst>
              <a:ext uri="{FF2B5EF4-FFF2-40B4-BE49-F238E27FC236}">
                <a16:creationId xmlns:a16="http://schemas.microsoft.com/office/drawing/2014/main" id="{7ED4362D-164F-4512-A750-0FF543BFF112}"/>
              </a:ext>
            </a:extLst>
          </p:cNvPr>
          <p:cNvSpPr>
            <a:spLocks noGrp="1"/>
          </p:cNvSpPr>
          <p:nvPr>
            <p:ph type="sldNum" sz="quarter" idx="10"/>
          </p:nvPr>
        </p:nvSpPr>
        <p:spPr/>
        <p:txBody>
          <a:bodyPr/>
          <a:lstStyle>
            <a:lvl1pPr>
              <a:defRPr/>
            </a:lvl1pPr>
          </a:lstStyle>
          <a:p>
            <a:pPr>
              <a:defRPr/>
            </a:pPr>
            <a:fld id="{067F5EFB-520E-442C-96E7-45A2A6D9908B}" type="slidenum">
              <a:rPr lang="en-US" altLang="fr-FR"/>
              <a:pPr>
                <a:defRPr/>
              </a:pPr>
              <a:t>‹N°›</a:t>
            </a:fld>
            <a:endParaRPr lang="en-US" altLang="fr-FR"/>
          </a:p>
        </p:txBody>
      </p:sp>
      <p:sp>
        <p:nvSpPr>
          <p:cNvPr id="8" name="Date Placeholder 8">
            <a:extLst>
              <a:ext uri="{FF2B5EF4-FFF2-40B4-BE49-F238E27FC236}">
                <a16:creationId xmlns:a16="http://schemas.microsoft.com/office/drawing/2014/main" id="{AE52B21C-1EB4-46D6-812A-377D9F2D44C0}"/>
              </a:ext>
            </a:extLst>
          </p:cNvPr>
          <p:cNvSpPr>
            <a:spLocks noGrp="1"/>
          </p:cNvSpPr>
          <p:nvPr>
            <p:ph type="dt" sz="half" idx="11"/>
          </p:nvPr>
        </p:nvSpPr>
        <p:spPr/>
        <p:txBody>
          <a:bodyPr/>
          <a:lstStyle>
            <a:lvl1pPr>
              <a:defRPr/>
            </a:lvl1pPr>
          </a:lstStyle>
          <a:p>
            <a:pPr>
              <a:defRPr/>
            </a:pPr>
            <a:endParaRPr lang="en-US" dirty="0"/>
          </a:p>
        </p:txBody>
      </p:sp>
      <p:sp>
        <p:nvSpPr>
          <p:cNvPr id="9" name="Footer Placeholder 9">
            <a:extLst>
              <a:ext uri="{FF2B5EF4-FFF2-40B4-BE49-F238E27FC236}">
                <a16:creationId xmlns:a16="http://schemas.microsoft.com/office/drawing/2014/main" id="{40E1AA3B-814F-4E34-A169-027DB7D58704}"/>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230287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fr-FR"/>
              <a:t>Modifiez le style du titre</a:t>
            </a:r>
            <a:endParaRPr lang="en-US" dirty="0"/>
          </a:p>
        </p:txBody>
      </p:sp>
      <p:sp>
        <p:nvSpPr>
          <p:cNvPr id="3" name="Slide Number Placeholder 7">
            <a:extLst>
              <a:ext uri="{FF2B5EF4-FFF2-40B4-BE49-F238E27FC236}">
                <a16:creationId xmlns:a16="http://schemas.microsoft.com/office/drawing/2014/main" id="{14AA8AE3-ABF2-4AF4-8180-A107A60ECDD3}"/>
              </a:ext>
            </a:extLst>
          </p:cNvPr>
          <p:cNvSpPr>
            <a:spLocks noGrp="1"/>
          </p:cNvSpPr>
          <p:nvPr>
            <p:ph type="sldNum" sz="quarter" idx="10"/>
          </p:nvPr>
        </p:nvSpPr>
        <p:spPr/>
        <p:txBody>
          <a:bodyPr/>
          <a:lstStyle>
            <a:lvl1pPr>
              <a:defRPr/>
            </a:lvl1pPr>
          </a:lstStyle>
          <a:p>
            <a:pPr>
              <a:defRPr/>
            </a:pPr>
            <a:fld id="{3680B9F5-4021-4E31-9833-1E861B40FF15}" type="slidenum">
              <a:rPr lang="en-US" altLang="fr-FR"/>
              <a:pPr>
                <a:defRPr/>
              </a:pPr>
              <a:t>‹N°›</a:t>
            </a:fld>
            <a:endParaRPr lang="en-US" altLang="fr-FR"/>
          </a:p>
        </p:txBody>
      </p:sp>
      <p:sp>
        <p:nvSpPr>
          <p:cNvPr id="4" name="Date Placeholder 8">
            <a:extLst>
              <a:ext uri="{FF2B5EF4-FFF2-40B4-BE49-F238E27FC236}">
                <a16:creationId xmlns:a16="http://schemas.microsoft.com/office/drawing/2014/main" id="{16260E9B-D00E-40D5-AB68-EA34E7D6E114}"/>
              </a:ext>
            </a:extLst>
          </p:cNvPr>
          <p:cNvSpPr>
            <a:spLocks noGrp="1"/>
          </p:cNvSpPr>
          <p:nvPr>
            <p:ph type="dt" sz="half" idx="11"/>
          </p:nvPr>
        </p:nvSpPr>
        <p:spPr/>
        <p:txBody>
          <a:bodyPr/>
          <a:lstStyle>
            <a:lvl1pPr>
              <a:defRPr/>
            </a:lvl1pPr>
          </a:lstStyle>
          <a:p>
            <a:pPr>
              <a:defRPr/>
            </a:pPr>
            <a:endParaRPr lang="en-US" dirty="0"/>
          </a:p>
        </p:txBody>
      </p:sp>
      <p:sp>
        <p:nvSpPr>
          <p:cNvPr id="5" name="Footer Placeholder 9">
            <a:extLst>
              <a:ext uri="{FF2B5EF4-FFF2-40B4-BE49-F238E27FC236}">
                <a16:creationId xmlns:a16="http://schemas.microsoft.com/office/drawing/2014/main" id="{19880E5B-F576-46CA-BED8-AE434A8A5817}"/>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753786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A96D15FA-1053-4B04-A959-FB96D1795371}"/>
              </a:ext>
            </a:extLst>
          </p:cNvPr>
          <p:cNvSpPr>
            <a:spLocks noGrp="1"/>
          </p:cNvSpPr>
          <p:nvPr>
            <p:ph type="sldNum" sz="quarter" idx="10"/>
          </p:nvPr>
        </p:nvSpPr>
        <p:spPr/>
        <p:txBody>
          <a:bodyPr/>
          <a:lstStyle>
            <a:lvl1pPr>
              <a:defRPr/>
            </a:lvl1pPr>
          </a:lstStyle>
          <a:p>
            <a:pPr>
              <a:defRPr/>
            </a:pPr>
            <a:fld id="{BDE5B207-A91E-4B1C-A020-1309DD0F8610}" type="slidenum">
              <a:rPr lang="en-US" altLang="fr-FR"/>
              <a:pPr>
                <a:defRPr/>
              </a:pPr>
              <a:t>‹N°›</a:t>
            </a:fld>
            <a:endParaRPr lang="en-US" altLang="fr-FR"/>
          </a:p>
        </p:txBody>
      </p:sp>
      <p:sp>
        <p:nvSpPr>
          <p:cNvPr id="3" name="Date Placeholder 8">
            <a:extLst>
              <a:ext uri="{FF2B5EF4-FFF2-40B4-BE49-F238E27FC236}">
                <a16:creationId xmlns:a16="http://schemas.microsoft.com/office/drawing/2014/main" id="{EEC971DD-91B7-4E52-ACDE-CA8ECF7C0CE6}"/>
              </a:ext>
            </a:extLst>
          </p:cNvPr>
          <p:cNvSpPr>
            <a:spLocks noGrp="1"/>
          </p:cNvSpPr>
          <p:nvPr>
            <p:ph type="dt" sz="half" idx="11"/>
          </p:nvPr>
        </p:nvSpPr>
        <p:spPr/>
        <p:txBody>
          <a:bodyPr/>
          <a:lstStyle>
            <a:lvl1pPr>
              <a:defRPr/>
            </a:lvl1pPr>
          </a:lstStyle>
          <a:p>
            <a:pPr>
              <a:defRPr/>
            </a:pPr>
            <a:endParaRPr lang="en-US" dirty="0"/>
          </a:p>
        </p:txBody>
      </p:sp>
      <p:sp>
        <p:nvSpPr>
          <p:cNvPr id="4" name="Footer Placeholder 9">
            <a:extLst>
              <a:ext uri="{FF2B5EF4-FFF2-40B4-BE49-F238E27FC236}">
                <a16:creationId xmlns:a16="http://schemas.microsoft.com/office/drawing/2014/main" id="{EB48967C-41EC-4174-9517-D16C11E3867B}"/>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204364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graphicFrame>
        <p:nvGraphicFramePr>
          <p:cNvPr id="2" name="Rectangle 10" hidden="1">
            <a:extLst>
              <a:ext uri="{FF2B5EF4-FFF2-40B4-BE49-F238E27FC236}">
                <a16:creationId xmlns:a16="http://schemas.microsoft.com/office/drawing/2014/main" id="{34AA2911-381E-4EB7-B2D6-D45D0969BE34}"/>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5122" name="Rectangle 10" hidden="1">
                        <a:extLst>
                          <a:ext uri="{FF2B5EF4-FFF2-40B4-BE49-F238E27FC236}">
                            <a16:creationId xmlns:a16="http://schemas.microsoft.com/office/drawing/2014/main" id="{693CEB62-06FD-4C32-971C-85CCB14D05FD}"/>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9">
            <a:extLst>
              <a:ext uri="{FF2B5EF4-FFF2-40B4-BE49-F238E27FC236}">
                <a16:creationId xmlns:a16="http://schemas.microsoft.com/office/drawing/2014/main" id="{64A61739-8356-45BE-B8E0-A3EF01748800}"/>
              </a:ext>
            </a:extLst>
          </p:cNvPr>
          <p:cNvSpPr txBox="1">
            <a:spLocks noChangeArrowheads="1"/>
          </p:cNvSpPr>
          <p:nvPr>
            <p:custDataLst>
              <p:tags r:id="rId1"/>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8F83C441-13FA-494B-AD1C-157594DE2B78}" type="slidenum">
              <a:rPr lang="fr-CH" altLang="fr-FR" sz="1000" smtClean="0"/>
              <a:pPr algn="r">
                <a:defRPr/>
              </a:pPr>
              <a:t>‹N°›</a:t>
            </a:fld>
            <a:endParaRPr lang="fr-CH" altLang="fr-FR" sz="1000"/>
          </a:p>
        </p:txBody>
      </p:sp>
      <p:pic>
        <p:nvPicPr>
          <p:cNvPr id="4" name="Picture 8" descr="logo_etat_FR_vers_compacte.jpg">
            <a:extLst>
              <a:ext uri="{FF2B5EF4-FFF2-40B4-BE49-F238E27FC236}">
                <a16:creationId xmlns:a16="http://schemas.microsoft.com/office/drawing/2014/main" id="{37F24DED-9144-44CF-91A1-9F5FA9276372}"/>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68313" y="6357938"/>
            <a:ext cx="755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3">
            <a:extLst>
              <a:ext uri="{FF2B5EF4-FFF2-40B4-BE49-F238E27FC236}">
                <a16:creationId xmlns:a16="http://schemas.microsoft.com/office/drawing/2014/main" id="{834631B8-9415-42B7-B6CC-BC389580547C}"/>
              </a:ext>
            </a:extLst>
          </p:cNvPr>
          <p:cNvCxnSpPr/>
          <p:nvPr>
            <p:custDataLst>
              <p:tags r:id="rId3"/>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6" name="Rectangle 2" hidden="1">
            <a:extLst>
              <a:ext uri="{FF2B5EF4-FFF2-40B4-BE49-F238E27FC236}">
                <a16:creationId xmlns:a16="http://schemas.microsoft.com/office/drawing/2014/main" id="{14F6485E-830A-4623-AF84-EFF06CF25C90}"/>
              </a:ext>
            </a:extLst>
          </p:cNvPr>
          <p:cNvGraphicFramePr>
            <a:graphicFrameLocks/>
          </p:cNvGraphicFramePr>
          <p:nvPr userDrawn="1"/>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5126" name="Rectangle 2" hidden="1">
                        <a:extLst>
                          <a:ext uri="{FF2B5EF4-FFF2-40B4-BE49-F238E27FC236}">
                            <a16:creationId xmlns:a16="http://schemas.microsoft.com/office/drawing/2014/main" id="{BD6ED4E8-8441-47FE-8FE5-1A78B02D2441}"/>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10">
            <a:extLst>
              <a:ext uri="{FF2B5EF4-FFF2-40B4-BE49-F238E27FC236}">
                <a16:creationId xmlns:a16="http://schemas.microsoft.com/office/drawing/2014/main" id="{2D9DAE01-498A-4EE2-B3AA-1BB6980030C6}"/>
              </a:ext>
            </a:extLst>
          </p:cNvPr>
          <p:cNvSpPr txBox="1">
            <a:spLocks noChangeArrowheads="1"/>
          </p:cNvSpPr>
          <p:nvPr userDrawn="1">
            <p:custDataLst>
              <p:tags r:id="rId4"/>
            </p:custDataLst>
          </p:nvPr>
        </p:nvSpPr>
        <p:spPr bwMode="auto">
          <a:xfrm>
            <a:off x="1979613" y="6323013"/>
            <a:ext cx="4800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dirty="0"/>
              <a:t>Service de l’enseignement obligatoire de langue française </a:t>
            </a:r>
            <a:r>
              <a:rPr lang="fr-CH" altLang="fr-FR" sz="1000" dirty="0"/>
              <a:t>SEnOF</a:t>
            </a:r>
          </a:p>
          <a:p>
            <a:pPr eaLnBrk="1" hangingPunct="1">
              <a:lnSpc>
                <a:spcPts val="1350"/>
              </a:lnSpc>
              <a:buClr>
                <a:srgbClr val="074EA1"/>
              </a:buClr>
              <a:defRPr/>
            </a:pPr>
            <a:r>
              <a:rPr lang="fr-CH" altLang="fr-FR" sz="1000" dirty="0"/>
              <a:t>Présentation enseignement et soutien / 15 octobre 2014</a:t>
            </a:r>
          </a:p>
        </p:txBody>
      </p:sp>
    </p:spTree>
    <p:extLst>
      <p:ext uri="{BB962C8B-B14F-4D97-AF65-F5344CB8AC3E}">
        <p14:creationId xmlns:p14="http://schemas.microsoft.com/office/powerpoint/2010/main" val="3442701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lstStyle>
            <a:lvl1pPr algn="r">
              <a:defRPr sz="2000" b="0">
                <a:effectLst/>
              </a:defRPr>
            </a:lvl1pPr>
          </a:lstStyle>
          <a:p>
            <a:r>
              <a:rPr lang="fr-FR"/>
              <a:t>Modifiez le style du titre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Slide Number Placeholder 7">
            <a:extLst>
              <a:ext uri="{FF2B5EF4-FFF2-40B4-BE49-F238E27FC236}">
                <a16:creationId xmlns:a16="http://schemas.microsoft.com/office/drawing/2014/main" id="{A7AAE174-5715-4B43-B8C9-DA1904B4D50D}"/>
              </a:ext>
            </a:extLst>
          </p:cNvPr>
          <p:cNvSpPr>
            <a:spLocks noGrp="1"/>
          </p:cNvSpPr>
          <p:nvPr>
            <p:ph type="sldNum" sz="quarter" idx="10"/>
          </p:nvPr>
        </p:nvSpPr>
        <p:spPr/>
        <p:txBody>
          <a:bodyPr/>
          <a:lstStyle>
            <a:lvl1pPr>
              <a:defRPr/>
            </a:lvl1pPr>
          </a:lstStyle>
          <a:p>
            <a:pPr>
              <a:defRPr/>
            </a:pPr>
            <a:fld id="{FFE50675-29A2-4D14-869B-28C15F43A469}" type="slidenum">
              <a:rPr lang="en-US" altLang="fr-FR"/>
              <a:pPr>
                <a:defRPr/>
              </a:pPr>
              <a:t>‹N°›</a:t>
            </a:fld>
            <a:endParaRPr lang="en-US" altLang="fr-FR"/>
          </a:p>
        </p:txBody>
      </p:sp>
      <p:sp>
        <p:nvSpPr>
          <p:cNvPr id="6" name="Date Placeholder 8">
            <a:extLst>
              <a:ext uri="{FF2B5EF4-FFF2-40B4-BE49-F238E27FC236}">
                <a16:creationId xmlns:a16="http://schemas.microsoft.com/office/drawing/2014/main" id="{0D9D8881-96F7-4235-B0F0-2A8FC650A556}"/>
              </a:ext>
            </a:extLst>
          </p:cNvPr>
          <p:cNvSpPr>
            <a:spLocks noGrp="1"/>
          </p:cNvSpPr>
          <p:nvPr>
            <p:ph type="dt" sz="half" idx="11"/>
          </p:nvPr>
        </p:nvSpPr>
        <p:spPr/>
        <p:txBody>
          <a:bodyPr/>
          <a:lstStyle>
            <a:lvl1pPr>
              <a:defRPr/>
            </a:lvl1pPr>
          </a:lstStyle>
          <a:p>
            <a:pPr>
              <a:defRPr/>
            </a:pPr>
            <a:endParaRPr lang="en-US" dirty="0"/>
          </a:p>
        </p:txBody>
      </p:sp>
      <p:sp>
        <p:nvSpPr>
          <p:cNvPr id="7" name="Footer Placeholder 9">
            <a:extLst>
              <a:ext uri="{FF2B5EF4-FFF2-40B4-BE49-F238E27FC236}">
                <a16:creationId xmlns:a16="http://schemas.microsoft.com/office/drawing/2014/main" id="{9B4EAF64-EEB1-4D48-A33F-692DD20C5573}"/>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69119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a:p>
        </p:txBody>
      </p:sp>
      <p:sp>
        <p:nvSpPr>
          <p:cNvPr id="11" name="Title 1"/>
          <p:cNvSpPr>
            <a:spLocks noGrp="1"/>
          </p:cNvSpPr>
          <p:nvPr>
            <p:ph type="title"/>
          </p:nvPr>
        </p:nvSpPr>
        <p:spPr>
          <a:xfrm>
            <a:off x="5181600" y="1676400"/>
            <a:ext cx="2514600" cy="1875972"/>
          </a:xfrm>
        </p:spPr>
        <p:txBody>
          <a:bodyPr anchor="b"/>
          <a:lstStyle>
            <a:lvl1pPr algn="r">
              <a:defRPr sz="2000" b="0">
                <a:effectLst/>
              </a:defRPr>
            </a:lvl1pPr>
          </a:lstStyle>
          <a:p>
            <a:r>
              <a:rPr lang="fr-FR"/>
              <a:t>Modifiez le style du titre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Slide Number Placeholder 7">
            <a:extLst>
              <a:ext uri="{FF2B5EF4-FFF2-40B4-BE49-F238E27FC236}">
                <a16:creationId xmlns:a16="http://schemas.microsoft.com/office/drawing/2014/main" id="{C8EE3606-59B2-47FC-AC40-B1D34082F0C6}"/>
              </a:ext>
            </a:extLst>
          </p:cNvPr>
          <p:cNvSpPr>
            <a:spLocks noGrp="1"/>
          </p:cNvSpPr>
          <p:nvPr>
            <p:ph type="sldNum" sz="quarter" idx="10"/>
          </p:nvPr>
        </p:nvSpPr>
        <p:spPr/>
        <p:txBody>
          <a:bodyPr/>
          <a:lstStyle>
            <a:lvl1pPr>
              <a:defRPr/>
            </a:lvl1pPr>
          </a:lstStyle>
          <a:p>
            <a:pPr>
              <a:defRPr/>
            </a:pPr>
            <a:fld id="{FF1F1D30-A6F6-4927-9B86-DBB377A720A8}" type="slidenum">
              <a:rPr lang="en-US" altLang="fr-FR"/>
              <a:pPr>
                <a:defRPr/>
              </a:pPr>
              <a:t>‹N°›</a:t>
            </a:fld>
            <a:endParaRPr lang="en-US" altLang="fr-FR"/>
          </a:p>
        </p:txBody>
      </p:sp>
      <p:sp>
        <p:nvSpPr>
          <p:cNvPr id="6" name="Date Placeholder 8">
            <a:extLst>
              <a:ext uri="{FF2B5EF4-FFF2-40B4-BE49-F238E27FC236}">
                <a16:creationId xmlns:a16="http://schemas.microsoft.com/office/drawing/2014/main" id="{2A46F9B4-C32C-45B7-9F63-69489357BD3A}"/>
              </a:ext>
            </a:extLst>
          </p:cNvPr>
          <p:cNvSpPr>
            <a:spLocks noGrp="1"/>
          </p:cNvSpPr>
          <p:nvPr>
            <p:ph type="dt" sz="half" idx="11"/>
          </p:nvPr>
        </p:nvSpPr>
        <p:spPr/>
        <p:txBody>
          <a:bodyPr/>
          <a:lstStyle>
            <a:lvl1pPr>
              <a:defRPr/>
            </a:lvl1pPr>
          </a:lstStyle>
          <a:p>
            <a:pPr>
              <a:defRPr/>
            </a:pPr>
            <a:endParaRPr lang="en-US" dirty="0"/>
          </a:p>
        </p:txBody>
      </p:sp>
      <p:sp>
        <p:nvSpPr>
          <p:cNvPr id="7" name="Footer Placeholder 9">
            <a:extLst>
              <a:ext uri="{FF2B5EF4-FFF2-40B4-BE49-F238E27FC236}">
                <a16:creationId xmlns:a16="http://schemas.microsoft.com/office/drawing/2014/main" id="{FDAC3631-A5AB-4B0A-ABCA-F121EC1637A2}"/>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13611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Slide Number Placeholder 7">
            <a:extLst>
              <a:ext uri="{FF2B5EF4-FFF2-40B4-BE49-F238E27FC236}">
                <a16:creationId xmlns:a16="http://schemas.microsoft.com/office/drawing/2014/main" id="{5FEEEE98-3DD9-46D6-939E-86F1F14D6A8B}"/>
              </a:ext>
            </a:extLst>
          </p:cNvPr>
          <p:cNvSpPr>
            <a:spLocks noGrp="1"/>
          </p:cNvSpPr>
          <p:nvPr>
            <p:ph type="sldNum" sz="quarter" idx="10"/>
          </p:nvPr>
        </p:nvSpPr>
        <p:spPr/>
        <p:txBody>
          <a:bodyPr/>
          <a:lstStyle>
            <a:lvl1pPr>
              <a:defRPr/>
            </a:lvl1pPr>
          </a:lstStyle>
          <a:p>
            <a:pPr>
              <a:defRPr/>
            </a:pPr>
            <a:fld id="{68FE3FEE-492A-4E8B-A8D9-3616384B41D5}" type="slidenum">
              <a:rPr lang="en-US" altLang="fr-FR"/>
              <a:pPr>
                <a:defRPr/>
              </a:pPr>
              <a:t>‹N°›</a:t>
            </a:fld>
            <a:endParaRPr lang="en-US" altLang="fr-FR"/>
          </a:p>
        </p:txBody>
      </p:sp>
      <p:sp>
        <p:nvSpPr>
          <p:cNvPr id="5" name="Date Placeholder 8">
            <a:extLst>
              <a:ext uri="{FF2B5EF4-FFF2-40B4-BE49-F238E27FC236}">
                <a16:creationId xmlns:a16="http://schemas.microsoft.com/office/drawing/2014/main" id="{8437B7AB-1813-4819-A268-792EA0793D3F}"/>
              </a:ext>
            </a:extLst>
          </p:cNvPr>
          <p:cNvSpPr>
            <a:spLocks noGrp="1"/>
          </p:cNvSpPr>
          <p:nvPr>
            <p:ph type="dt" sz="half" idx="11"/>
          </p:nvPr>
        </p:nvSpPr>
        <p:spPr/>
        <p:txBody>
          <a:bodyPr/>
          <a:lstStyle>
            <a:lvl1pPr>
              <a:defRPr/>
            </a:lvl1pPr>
          </a:lstStyle>
          <a:p>
            <a:pPr>
              <a:defRPr/>
            </a:pPr>
            <a:endParaRPr lang="en-US" dirty="0"/>
          </a:p>
        </p:txBody>
      </p:sp>
      <p:sp>
        <p:nvSpPr>
          <p:cNvPr id="6" name="Footer Placeholder 9">
            <a:extLst>
              <a:ext uri="{FF2B5EF4-FFF2-40B4-BE49-F238E27FC236}">
                <a16:creationId xmlns:a16="http://schemas.microsoft.com/office/drawing/2014/main" id="{FE5B247F-DC3E-491C-A5FD-6ED8B26A814E}"/>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005641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Slide Number Placeholder 7">
            <a:extLst>
              <a:ext uri="{FF2B5EF4-FFF2-40B4-BE49-F238E27FC236}">
                <a16:creationId xmlns:a16="http://schemas.microsoft.com/office/drawing/2014/main" id="{8E2A984F-6294-43D7-BA11-BA39C3A921F7}"/>
              </a:ext>
            </a:extLst>
          </p:cNvPr>
          <p:cNvSpPr>
            <a:spLocks noGrp="1"/>
          </p:cNvSpPr>
          <p:nvPr>
            <p:ph type="sldNum" sz="quarter" idx="10"/>
          </p:nvPr>
        </p:nvSpPr>
        <p:spPr/>
        <p:txBody>
          <a:bodyPr/>
          <a:lstStyle>
            <a:lvl1pPr>
              <a:defRPr/>
            </a:lvl1pPr>
          </a:lstStyle>
          <a:p>
            <a:pPr>
              <a:defRPr/>
            </a:pPr>
            <a:fld id="{0974B969-F84B-4D02-9D44-ADC7F54231C1}" type="slidenum">
              <a:rPr lang="en-US" altLang="fr-FR"/>
              <a:pPr>
                <a:defRPr/>
              </a:pPr>
              <a:t>‹N°›</a:t>
            </a:fld>
            <a:endParaRPr lang="en-US" altLang="fr-FR"/>
          </a:p>
        </p:txBody>
      </p:sp>
      <p:sp>
        <p:nvSpPr>
          <p:cNvPr id="5" name="Date Placeholder 8">
            <a:extLst>
              <a:ext uri="{FF2B5EF4-FFF2-40B4-BE49-F238E27FC236}">
                <a16:creationId xmlns:a16="http://schemas.microsoft.com/office/drawing/2014/main" id="{B172E720-6F9F-41CB-B437-DDE37B9956E8}"/>
              </a:ext>
            </a:extLst>
          </p:cNvPr>
          <p:cNvSpPr>
            <a:spLocks noGrp="1"/>
          </p:cNvSpPr>
          <p:nvPr>
            <p:ph type="dt" sz="half" idx="11"/>
          </p:nvPr>
        </p:nvSpPr>
        <p:spPr/>
        <p:txBody>
          <a:bodyPr/>
          <a:lstStyle>
            <a:lvl1pPr>
              <a:defRPr/>
            </a:lvl1pPr>
          </a:lstStyle>
          <a:p>
            <a:pPr>
              <a:defRPr/>
            </a:pPr>
            <a:endParaRPr lang="en-US" dirty="0"/>
          </a:p>
        </p:txBody>
      </p:sp>
      <p:sp>
        <p:nvSpPr>
          <p:cNvPr id="6" name="Footer Placeholder 9">
            <a:extLst>
              <a:ext uri="{FF2B5EF4-FFF2-40B4-BE49-F238E27FC236}">
                <a16:creationId xmlns:a16="http://schemas.microsoft.com/office/drawing/2014/main" id="{D24AC215-6E7D-4EFA-8D94-41F5689B6BC3}"/>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856821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Inhaltsverzeichnis">
    <p:spTree>
      <p:nvGrpSpPr>
        <p:cNvPr id="1" name=""/>
        <p:cNvGrpSpPr/>
        <p:nvPr/>
      </p:nvGrpSpPr>
      <p:grpSpPr>
        <a:xfrm>
          <a:off x="0" y="0"/>
          <a:ext cx="0" cy="0"/>
          <a:chOff x="0" y="0"/>
          <a:chExt cx="0" cy="0"/>
        </a:xfrm>
      </p:grpSpPr>
      <p:graphicFrame>
        <p:nvGraphicFramePr>
          <p:cNvPr id="4" name="Rectangle 10" hidden="1">
            <a:extLst>
              <a:ext uri="{FF2B5EF4-FFF2-40B4-BE49-F238E27FC236}">
                <a16:creationId xmlns:a16="http://schemas.microsoft.com/office/drawing/2014/main" id="{D6164275-1087-4F3A-89DF-BFF01C4F856E}"/>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26626" name="Rectangle 10" hidden="1">
                        <a:extLst>
                          <a:ext uri="{FF2B5EF4-FFF2-40B4-BE49-F238E27FC236}">
                            <a16:creationId xmlns:a16="http://schemas.microsoft.com/office/drawing/2014/main" id="{EA36296B-CCB1-443F-8C1D-3F5CA4FB451C}"/>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9">
            <a:extLst>
              <a:ext uri="{FF2B5EF4-FFF2-40B4-BE49-F238E27FC236}">
                <a16:creationId xmlns:a16="http://schemas.microsoft.com/office/drawing/2014/main" id="{DD568A4D-1629-4E50-83C5-DA240823BE88}"/>
              </a:ext>
            </a:extLst>
          </p:cNvPr>
          <p:cNvSpPr txBox="1">
            <a:spLocks noChangeArrowheads="1"/>
          </p:cNvSpPr>
          <p:nvPr>
            <p:custDataLst>
              <p:tags r:id="rId1"/>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853F2E5E-5D7B-420C-BF54-8DFE0CFEEAAE}" type="slidenum">
              <a:rPr lang="fr-CH" altLang="fr-FR" sz="1000" smtClean="0"/>
              <a:pPr algn="r">
                <a:defRPr/>
              </a:pPr>
              <a:t>‹N°›</a:t>
            </a:fld>
            <a:endParaRPr lang="fr-CH" altLang="fr-FR" sz="1000"/>
          </a:p>
        </p:txBody>
      </p:sp>
      <p:pic>
        <p:nvPicPr>
          <p:cNvPr id="6" name="Picture 8" descr="logo_etat_FR_vers_compacte.jpg">
            <a:extLst>
              <a:ext uri="{FF2B5EF4-FFF2-40B4-BE49-F238E27FC236}">
                <a16:creationId xmlns:a16="http://schemas.microsoft.com/office/drawing/2014/main" id="{7FE5EB23-B46D-4728-906B-FF66C3397222}"/>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68313" y="6357938"/>
            <a:ext cx="755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13">
            <a:extLst>
              <a:ext uri="{FF2B5EF4-FFF2-40B4-BE49-F238E27FC236}">
                <a16:creationId xmlns:a16="http://schemas.microsoft.com/office/drawing/2014/main" id="{A547A51A-DD7F-4E3A-9AC1-3D44E80A80B7}"/>
              </a:ext>
            </a:extLst>
          </p:cNvPr>
          <p:cNvCxnSpPr/>
          <p:nvPr>
            <p:custDataLst>
              <p:tags r:id="rId3"/>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8" name="Rectangle 2" hidden="1">
            <a:extLst>
              <a:ext uri="{FF2B5EF4-FFF2-40B4-BE49-F238E27FC236}">
                <a16:creationId xmlns:a16="http://schemas.microsoft.com/office/drawing/2014/main" id="{86CA8EF3-CCA3-492B-AE3D-C74929A70648}"/>
              </a:ext>
            </a:extLst>
          </p:cNvPr>
          <p:cNvGraphicFramePr>
            <a:graphicFrameLocks/>
          </p:cNvGraphicFramePr>
          <p:nvPr userDrawn="1"/>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26630" name="Rectangle 2" hidden="1">
                        <a:extLst>
                          <a:ext uri="{FF2B5EF4-FFF2-40B4-BE49-F238E27FC236}">
                            <a16:creationId xmlns:a16="http://schemas.microsoft.com/office/drawing/2014/main" id="{C5856A71-F0F1-4C6E-83E9-632BD22A857A}"/>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10">
            <a:extLst>
              <a:ext uri="{FF2B5EF4-FFF2-40B4-BE49-F238E27FC236}">
                <a16:creationId xmlns:a16="http://schemas.microsoft.com/office/drawing/2014/main" id="{60B2E3A6-C936-48B7-8BC3-8F4E56DC195E}"/>
              </a:ext>
            </a:extLst>
          </p:cNvPr>
          <p:cNvSpPr txBox="1">
            <a:spLocks noChangeArrowheads="1"/>
          </p:cNvSpPr>
          <p:nvPr userDrawn="1">
            <p:custDataLst>
              <p:tags r:id="rId4"/>
            </p:custDataLst>
          </p:nvPr>
        </p:nvSpPr>
        <p:spPr bwMode="auto">
          <a:xfrm>
            <a:off x="1979613" y="6323013"/>
            <a:ext cx="4800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dirty="0"/>
              <a:t>Service de l’enseignement obligatoire de langue française </a:t>
            </a:r>
            <a:r>
              <a:rPr lang="fr-CH" altLang="fr-FR" sz="1000" dirty="0"/>
              <a:t>SEnOF</a:t>
            </a:r>
          </a:p>
          <a:p>
            <a:pPr eaLnBrk="1" hangingPunct="1">
              <a:lnSpc>
                <a:spcPts val="1350"/>
              </a:lnSpc>
              <a:buClr>
                <a:srgbClr val="074EA1"/>
              </a:buClr>
              <a:defRPr/>
            </a:pPr>
            <a:r>
              <a:rPr lang="fr-CH" altLang="fr-FR" sz="1000" dirty="0"/>
              <a:t>Enseignement et Soutien, conseil pédagogique </a:t>
            </a:r>
          </a:p>
        </p:txBody>
      </p:sp>
      <p:sp>
        <p:nvSpPr>
          <p:cNvPr id="2" name="Titel 1"/>
          <p:cNvSpPr>
            <a:spLocks noGrp="1"/>
          </p:cNvSpPr>
          <p:nvPr>
            <p:ph type="title"/>
          </p:nvPr>
        </p:nvSpPr>
        <p:spPr>
          <a:xfrm>
            <a:off x="457200" y="304800"/>
            <a:ext cx="8242300" cy="984885"/>
          </a:xfrm>
        </p:spPr>
        <p:txBody>
          <a:bodyPr/>
          <a:lstStyle>
            <a:lvl1pPr>
              <a:defRPr/>
            </a:lvl1pPr>
          </a:lstStyle>
          <a:p>
            <a:r>
              <a:rPr lang="fr-FR"/>
              <a:t>Cliquez pour modifier le style du titre</a:t>
            </a:r>
            <a:endParaRPr lang="fr-CH" dirty="0"/>
          </a:p>
        </p:txBody>
      </p:sp>
      <p:sp>
        <p:nvSpPr>
          <p:cNvPr id="3" name="Inhaltsplatzhalter 2"/>
          <p:cNvSpPr>
            <a:spLocks noGrp="1"/>
          </p:cNvSpPr>
          <p:nvPr>
            <p:ph idx="1"/>
          </p:nvPr>
        </p:nvSpPr>
        <p:spPr>
          <a:xfrm>
            <a:off x="457200" y="1327200"/>
            <a:ext cx="8242300" cy="1692771"/>
          </a:xfrm>
        </p:spPr>
        <p:txBody>
          <a:bodyPr/>
          <a:lstStyle>
            <a:lvl1pPr marL="358775" indent="-358775">
              <a:spcAft>
                <a:spcPct val="50000"/>
              </a:spcAft>
              <a:buClr>
                <a:schemeClr val="tx1"/>
              </a:buClr>
              <a:buFont typeface="Lucida Grande" pitchFamily="-112" charset="0"/>
              <a:buAutoNum type="arabicPeriod"/>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3812324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Layout Tabelle">
    <p:spTree>
      <p:nvGrpSpPr>
        <p:cNvPr id="1" name=""/>
        <p:cNvGrpSpPr/>
        <p:nvPr/>
      </p:nvGrpSpPr>
      <p:grpSpPr>
        <a:xfrm>
          <a:off x="0" y="0"/>
          <a:ext cx="0" cy="0"/>
          <a:chOff x="0" y="0"/>
          <a:chExt cx="0" cy="0"/>
        </a:xfrm>
      </p:grpSpPr>
      <p:graphicFrame>
        <p:nvGraphicFramePr>
          <p:cNvPr id="24" name="Rectangle 10" hidden="1">
            <a:extLst>
              <a:ext uri="{FF2B5EF4-FFF2-40B4-BE49-F238E27FC236}">
                <a16:creationId xmlns:a16="http://schemas.microsoft.com/office/drawing/2014/main" id="{B287483E-8BAC-47B6-96A5-7D613F58C9F1}"/>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27650" name="Rectangle 10" hidden="1">
                        <a:extLst>
                          <a:ext uri="{FF2B5EF4-FFF2-40B4-BE49-F238E27FC236}">
                            <a16:creationId xmlns:a16="http://schemas.microsoft.com/office/drawing/2014/main" id="{5BD4AC69-D2FB-455B-A29B-52A39F6683B8}"/>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Rectangle 9">
            <a:extLst>
              <a:ext uri="{FF2B5EF4-FFF2-40B4-BE49-F238E27FC236}">
                <a16:creationId xmlns:a16="http://schemas.microsoft.com/office/drawing/2014/main" id="{9665EDD8-B4E4-494F-9C32-F7B52CC9110F}"/>
              </a:ext>
            </a:extLst>
          </p:cNvPr>
          <p:cNvSpPr txBox="1">
            <a:spLocks noChangeArrowheads="1"/>
          </p:cNvSpPr>
          <p:nvPr>
            <p:custDataLst>
              <p:tags r:id="rId1"/>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FCE68B14-AA89-4349-8508-F50FF8475922}" type="slidenum">
              <a:rPr lang="fr-CH" altLang="fr-FR" sz="1000" smtClean="0"/>
              <a:pPr algn="r">
                <a:defRPr/>
              </a:pPr>
              <a:t>‹N°›</a:t>
            </a:fld>
            <a:endParaRPr lang="fr-CH" altLang="fr-FR" sz="1000"/>
          </a:p>
        </p:txBody>
      </p:sp>
      <p:pic>
        <p:nvPicPr>
          <p:cNvPr id="26" name="Picture 8" descr="logo_etat_FR_vers_compacte.jpg">
            <a:extLst>
              <a:ext uri="{FF2B5EF4-FFF2-40B4-BE49-F238E27FC236}">
                <a16:creationId xmlns:a16="http://schemas.microsoft.com/office/drawing/2014/main" id="{594C5FF8-56C6-4028-9448-515269C6DB98}"/>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68313" y="6357938"/>
            <a:ext cx="755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0">
            <a:extLst>
              <a:ext uri="{FF2B5EF4-FFF2-40B4-BE49-F238E27FC236}">
                <a16:creationId xmlns:a16="http://schemas.microsoft.com/office/drawing/2014/main" id="{5A089627-AAD5-47CD-982E-35942F657F6B}"/>
              </a:ext>
            </a:extLst>
          </p:cNvPr>
          <p:cNvSpPr txBox="1">
            <a:spLocks noChangeArrowheads="1"/>
          </p:cNvSpPr>
          <p:nvPr>
            <p:custDataLst>
              <p:tags r:id="rId3"/>
            </p:custDataLst>
          </p:nvPr>
        </p:nvSpPr>
        <p:spPr bwMode="auto">
          <a:xfrm>
            <a:off x="2516188" y="6315075"/>
            <a:ext cx="4800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a:t>Service des Exemples </a:t>
            </a:r>
            <a:r>
              <a:rPr lang="fr-CH" altLang="fr-FR" sz="1000"/>
              <a:t>SdE</a:t>
            </a:r>
          </a:p>
          <a:p>
            <a:pPr eaLnBrk="1" hangingPunct="1">
              <a:lnSpc>
                <a:spcPts val="1350"/>
              </a:lnSpc>
              <a:buClr>
                <a:srgbClr val="074EA1"/>
              </a:buClr>
              <a:defRPr/>
            </a:pPr>
            <a:r>
              <a:rPr lang="fr-CH" altLang="fr-FR" sz="1000"/>
              <a:t>Conférence de presse / 14 mars 2010</a:t>
            </a:r>
          </a:p>
        </p:txBody>
      </p:sp>
      <p:cxnSp>
        <p:nvCxnSpPr>
          <p:cNvPr id="28" name="Straight Connector 13">
            <a:extLst>
              <a:ext uri="{FF2B5EF4-FFF2-40B4-BE49-F238E27FC236}">
                <a16:creationId xmlns:a16="http://schemas.microsoft.com/office/drawing/2014/main" id="{2F37EF07-631B-4F69-827A-3C9FF285A674}"/>
              </a:ext>
            </a:extLst>
          </p:cNvPr>
          <p:cNvCxnSpPr/>
          <p:nvPr>
            <p:custDataLst>
              <p:tags r:id="rId4"/>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29" name="Rectangle 2" hidden="1">
            <a:extLst>
              <a:ext uri="{FF2B5EF4-FFF2-40B4-BE49-F238E27FC236}">
                <a16:creationId xmlns:a16="http://schemas.microsoft.com/office/drawing/2014/main" id="{E8655E9A-0BFB-4DF4-993E-5CF496C0FD58}"/>
              </a:ext>
            </a:extLst>
          </p:cNvPr>
          <p:cNvGraphicFramePr>
            <a:graphicFrameLocks/>
          </p:cNvGraphicFramePr>
          <p:nvPr userDrawn="1"/>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27655" name="Rectangle 2" hidden="1">
                        <a:extLst>
                          <a:ext uri="{FF2B5EF4-FFF2-40B4-BE49-F238E27FC236}">
                            <a16:creationId xmlns:a16="http://schemas.microsoft.com/office/drawing/2014/main" id="{783D629E-D9C1-4172-A732-2721590BF170}"/>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p:nvPr>
        </p:nvSpPr>
        <p:spPr>
          <a:xfrm>
            <a:off x="457200" y="304800"/>
            <a:ext cx="8242298" cy="951970"/>
          </a:xfrm>
        </p:spPr>
        <p:txBody>
          <a:bodyPr/>
          <a:lstStyle/>
          <a:p>
            <a:r>
              <a:rPr lang="fr-FR"/>
              <a:t>Cliquez pour modifier le style du titre</a:t>
            </a:r>
            <a:endParaRPr lang="fr-CH" dirty="0"/>
          </a:p>
        </p:txBody>
      </p:sp>
      <p:sp>
        <p:nvSpPr>
          <p:cNvPr id="40" name="Textplatzhalter 39"/>
          <p:cNvSpPr>
            <a:spLocks noGrp="1"/>
          </p:cNvSpPr>
          <p:nvPr>
            <p:ph type="body" sz="quarter" idx="12"/>
          </p:nvPr>
        </p:nvSpPr>
        <p:spPr>
          <a:xfrm>
            <a:off x="457200" y="1860000"/>
            <a:ext cx="1600200" cy="307777"/>
          </a:xfrm>
        </p:spPr>
        <p:txBody>
          <a:bodyPr/>
          <a:lstStyle>
            <a:lvl1pPr>
              <a:spcAft>
                <a:spcPts val="600"/>
              </a:spcAft>
              <a:defRPr b="1"/>
            </a:lvl1pPr>
          </a:lstStyle>
          <a:p>
            <a:pPr lvl="0"/>
            <a:r>
              <a:rPr lang="fr-FR"/>
              <a:t>Cliquez pour modifier les styles du texte du masque</a:t>
            </a:r>
          </a:p>
        </p:txBody>
      </p:sp>
      <p:sp>
        <p:nvSpPr>
          <p:cNvPr id="41" name="Textplatzhalter 39"/>
          <p:cNvSpPr>
            <a:spLocks noGrp="1"/>
          </p:cNvSpPr>
          <p:nvPr>
            <p:ph type="body" sz="quarter" idx="13"/>
          </p:nvPr>
        </p:nvSpPr>
        <p:spPr>
          <a:xfrm>
            <a:off x="2268538" y="1860000"/>
            <a:ext cx="1602000" cy="307777"/>
          </a:xfrm>
        </p:spPr>
        <p:txBody>
          <a:bodyPr/>
          <a:lstStyle>
            <a:lvl1pPr>
              <a:spcAft>
                <a:spcPts val="600"/>
              </a:spcAft>
              <a:defRPr b="1"/>
            </a:lvl1pPr>
          </a:lstStyle>
          <a:p>
            <a:pPr lvl="0"/>
            <a:r>
              <a:rPr lang="fr-FR"/>
              <a:t>Cliquez pour modifier les styles du texte du masque</a:t>
            </a:r>
          </a:p>
        </p:txBody>
      </p:sp>
      <p:sp>
        <p:nvSpPr>
          <p:cNvPr id="42" name="Textplatzhalter 39"/>
          <p:cNvSpPr>
            <a:spLocks noGrp="1"/>
          </p:cNvSpPr>
          <p:nvPr>
            <p:ph type="body" sz="quarter" idx="14"/>
          </p:nvPr>
        </p:nvSpPr>
        <p:spPr>
          <a:xfrm>
            <a:off x="4081462" y="1860000"/>
            <a:ext cx="2797175" cy="307777"/>
          </a:xfrm>
        </p:spPr>
        <p:txBody>
          <a:bodyPr/>
          <a:lstStyle>
            <a:lvl1pPr>
              <a:spcAft>
                <a:spcPts val="600"/>
              </a:spcAft>
              <a:defRPr b="1"/>
            </a:lvl1pPr>
          </a:lstStyle>
          <a:p>
            <a:pPr lvl="0"/>
            <a:r>
              <a:rPr lang="fr-FR"/>
              <a:t>Cliquez pour modifier les styles du texte du masque</a:t>
            </a:r>
          </a:p>
        </p:txBody>
      </p:sp>
      <p:sp>
        <p:nvSpPr>
          <p:cNvPr id="44" name="Textplatzhalter 39"/>
          <p:cNvSpPr>
            <a:spLocks noGrp="1"/>
          </p:cNvSpPr>
          <p:nvPr>
            <p:ph type="body" sz="quarter" idx="15"/>
          </p:nvPr>
        </p:nvSpPr>
        <p:spPr>
          <a:xfrm>
            <a:off x="7072312" y="1860000"/>
            <a:ext cx="1627187" cy="307777"/>
          </a:xfrm>
        </p:spPr>
        <p:txBody>
          <a:bodyPr/>
          <a:lstStyle>
            <a:lvl1pPr>
              <a:spcAft>
                <a:spcPts val="600"/>
              </a:spcAft>
              <a:defRPr b="1"/>
            </a:lvl1pPr>
          </a:lstStyle>
          <a:p>
            <a:pPr lvl="0"/>
            <a:r>
              <a:rPr lang="fr-FR"/>
              <a:t>Cliquez pour modifier les styles du texte du masque</a:t>
            </a:r>
          </a:p>
        </p:txBody>
      </p:sp>
      <p:sp>
        <p:nvSpPr>
          <p:cNvPr id="50" name="Textplatzhalter 49"/>
          <p:cNvSpPr>
            <a:spLocks noGrp="1"/>
          </p:cNvSpPr>
          <p:nvPr>
            <p:ph type="body" sz="quarter" idx="16"/>
          </p:nvPr>
        </p:nvSpPr>
        <p:spPr>
          <a:xfrm>
            <a:off x="501649" y="2373323"/>
            <a:ext cx="1601615" cy="1231106"/>
          </a:xfrm>
        </p:spPr>
        <p:txBody>
          <a:bodyPr/>
          <a:lstStyle>
            <a:lvl1pPr>
              <a:spcAft>
                <a:spcPts val="600"/>
              </a:spcAft>
              <a:defRPr/>
            </a:lvl1pPr>
          </a:lstStyle>
          <a:p>
            <a:pPr lvl="0"/>
            <a:r>
              <a:rPr lang="fr-FR"/>
              <a:t>Cliquez pour modifier les styles du texte du masque</a:t>
            </a:r>
          </a:p>
        </p:txBody>
      </p:sp>
      <p:sp>
        <p:nvSpPr>
          <p:cNvPr id="51" name="Textplatzhalter 49"/>
          <p:cNvSpPr>
            <a:spLocks noGrp="1"/>
          </p:cNvSpPr>
          <p:nvPr>
            <p:ph type="body" sz="quarter" idx="17"/>
          </p:nvPr>
        </p:nvSpPr>
        <p:spPr>
          <a:xfrm>
            <a:off x="2268538" y="2373323"/>
            <a:ext cx="1602000" cy="1231106"/>
          </a:xfrm>
        </p:spPr>
        <p:txBody>
          <a:bodyPr/>
          <a:lstStyle>
            <a:lvl1pPr>
              <a:spcAft>
                <a:spcPts val="600"/>
              </a:spcAft>
              <a:defRPr/>
            </a:lvl1pPr>
          </a:lstStyle>
          <a:p>
            <a:pPr lvl="0"/>
            <a:r>
              <a:rPr lang="fr-FR"/>
              <a:t>Cliquez pour modifier les styles du texte du masque</a:t>
            </a:r>
          </a:p>
        </p:txBody>
      </p:sp>
      <p:sp>
        <p:nvSpPr>
          <p:cNvPr id="52" name="Textplatzhalter 49"/>
          <p:cNvSpPr>
            <a:spLocks noGrp="1"/>
          </p:cNvSpPr>
          <p:nvPr>
            <p:ph type="body" sz="quarter" idx="18"/>
          </p:nvPr>
        </p:nvSpPr>
        <p:spPr>
          <a:xfrm>
            <a:off x="4081462" y="2373323"/>
            <a:ext cx="2797175" cy="615553"/>
          </a:xfrm>
        </p:spPr>
        <p:txBody>
          <a:bodyPr/>
          <a:lstStyle>
            <a:lvl1pPr>
              <a:spcAft>
                <a:spcPts val="600"/>
              </a:spcAft>
              <a:defRPr/>
            </a:lvl1pPr>
          </a:lstStyle>
          <a:p>
            <a:pPr lvl="0"/>
            <a:r>
              <a:rPr lang="fr-FR"/>
              <a:t>Cliquez pour modifier les styles du texte du masque</a:t>
            </a:r>
          </a:p>
        </p:txBody>
      </p:sp>
      <p:sp>
        <p:nvSpPr>
          <p:cNvPr id="53" name="Textplatzhalter 49"/>
          <p:cNvSpPr>
            <a:spLocks noGrp="1"/>
          </p:cNvSpPr>
          <p:nvPr>
            <p:ph type="body" sz="quarter" idx="19"/>
          </p:nvPr>
        </p:nvSpPr>
        <p:spPr>
          <a:xfrm>
            <a:off x="7110398" y="237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54" name="Textplatzhalter 49"/>
          <p:cNvSpPr>
            <a:spLocks noGrp="1"/>
          </p:cNvSpPr>
          <p:nvPr>
            <p:ph type="body" sz="quarter" idx="20"/>
          </p:nvPr>
        </p:nvSpPr>
        <p:spPr>
          <a:xfrm>
            <a:off x="499850" y="3093323"/>
            <a:ext cx="1602000" cy="1231106"/>
          </a:xfrm>
        </p:spPr>
        <p:txBody>
          <a:bodyPr/>
          <a:lstStyle>
            <a:lvl1pPr>
              <a:spcAft>
                <a:spcPts val="600"/>
              </a:spcAft>
              <a:defRPr/>
            </a:lvl1pPr>
          </a:lstStyle>
          <a:p>
            <a:pPr lvl="0"/>
            <a:r>
              <a:rPr lang="fr-FR"/>
              <a:t>Cliquez pour modifier les styles du texte du masque</a:t>
            </a:r>
          </a:p>
        </p:txBody>
      </p:sp>
      <p:sp>
        <p:nvSpPr>
          <p:cNvPr id="55" name="Textplatzhalter 49"/>
          <p:cNvSpPr>
            <a:spLocks noGrp="1"/>
          </p:cNvSpPr>
          <p:nvPr>
            <p:ph type="body" sz="quarter" idx="21"/>
          </p:nvPr>
        </p:nvSpPr>
        <p:spPr>
          <a:xfrm>
            <a:off x="2268538" y="3093323"/>
            <a:ext cx="1602000" cy="1231106"/>
          </a:xfrm>
        </p:spPr>
        <p:txBody>
          <a:bodyPr/>
          <a:lstStyle>
            <a:lvl1pPr>
              <a:spcAft>
                <a:spcPts val="600"/>
              </a:spcAft>
              <a:defRPr/>
            </a:lvl1pPr>
          </a:lstStyle>
          <a:p>
            <a:pPr lvl="0"/>
            <a:r>
              <a:rPr lang="fr-FR"/>
              <a:t>Cliquez pour modifier les styles du texte du masque</a:t>
            </a:r>
          </a:p>
        </p:txBody>
      </p:sp>
      <p:sp>
        <p:nvSpPr>
          <p:cNvPr id="56" name="Textplatzhalter 49"/>
          <p:cNvSpPr>
            <a:spLocks noGrp="1"/>
          </p:cNvSpPr>
          <p:nvPr>
            <p:ph type="body" sz="quarter" idx="22"/>
          </p:nvPr>
        </p:nvSpPr>
        <p:spPr>
          <a:xfrm>
            <a:off x="4081462" y="3093323"/>
            <a:ext cx="2797175" cy="615553"/>
          </a:xfrm>
        </p:spPr>
        <p:txBody>
          <a:bodyPr/>
          <a:lstStyle>
            <a:lvl1pPr>
              <a:spcAft>
                <a:spcPts val="600"/>
              </a:spcAft>
              <a:defRPr/>
            </a:lvl1pPr>
          </a:lstStyle>
          <a:p>
            <a:pPr lvl="0"/>
            <a:r>
              <a:rPr lang="fr-FR"/>
              <a:t>Cliquez pour modifier les styles du texte du masque</a:t>
            </a:r>
          </a:p>
        </p:txBody>
      </p:sp>
      <p:sp>
        <p:nvSpPr>
          <p:cNvPr id="57" name="Textplatzhalter 49"/>
          <p:cNvSpPr>
            <a:spLocks noGrp="1"/>
          </p:cNvSpPr>
          <p:nvPr>
            <p:ph type="body" sz="quarter" idx="23"/>
          </p:nvPr>
        </p:nvSpPr>
        <p:spPr>
          <a:xfrm>
            <a:off x="7110398" y="309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58" name="Textplatzhalter 49"/>
          <p:cNvSpPr>
            <a:spLocks noGrp="1"/>
          </p:cNvSpPr>
          <p:nvPr>
            <p:ph type="body" sz="quarter" idx="24"/>
          </p:nvPr>
        </p:nvSpPr>
        <p:spPr>
          <a:xfrm>
            <a:off x="501650" y="3813323"/>
            <a:ext cx="1602000" cy="1231106"/>
          </a:xfrm>
        </p:spPr>
        <p:txBody>
          <a:bodyPr/>
          <a:lstStyle>
            <a:lvl1pPr>
              <a:spcAft>
                <a:spcPts val="600"/>
              </a:spcAft>
              <a:defRPr/>
            </a:lvl1pPr>
          </a:lstStyle>
          <a:p>
            <a:pPr lvl="0"/>
            <a:r>
              <a:rPr lang="fr-FR"/>
              <a:t>Cliquez pour modifier les styles du texte du masque</a:t>
            </a:r>
          </a:p>
        </p:txBody>
      </p:sp>
      <p:sp>
        <p:nvSpPr>
          <p:cNvPr id="59" name="Textplatzhalter 49"/>
          <p:cNvSpPr>
            <a:spLocks noGrp="1"/>
          </p:cNvSpPr>
          <p:nvPr>
            <p:ph type="body" sz="quarter" idx="25"/>
          </p:nvPr>
        </p:nvSpPr>
        <p:spPr>
          <a:xfrm>
            <a:off x="2268538" y="3813323"/>
            <a:ext cx="1602000" cy="1231106"/>
          </a:xfrm>
        </p:spPr>
        <p:txBody>
          <a:bodyPr/>
          <a:lstStyle>
            <a:lvl1pPr>
              <a:spcAft>
                <a:spcPts val="600"/>
              </a:spcAft>
              <a:defRPr/>
            </a:lvl1pPr>
          </a:lstStyle>
          <a:p>
            <a:pPr lvl="0"/>
            <a:r>
              <a:rPr lang="fr-FR"/>
              <a:t>Cliquez pour modifier les styles du texte du masque</a:t>
            </a:r>
          </a:p>
        </p:txBody>
      </p:sp>
      <p:sp>
        <p:nvSpPr>
          <p:cNvPr id="60" name="Textplatzhalter 49"/>
          <p:cNvSpPr>
            <a:spLocks noGrp="1"/>
          </p:cNvSpPr>
          <p:nvPr>
            <p:ph type="body" sz="quarter" idx="26"/>
          </p:nvPr>
        </p:nvSpPr>
        <p:spPr>
          <a:xfrm>
            <a:off x="4081462" y="3813323"/>
            <a:ext cx="2797175" cy="615553"/>
          </a:xfrm>
        </p:spPr>
        <p:txBody>
          <a:bodyPr/>
          <a:lstStyle>
            <a:lvl1pPr>
              <a:spcAft>
                <a:spcPts val="600"/>
              </a:spcAft>
              <a:defRPr/>
            </a:lvl1pPr>
          </a:lstStyle>
          <a:p>
            <a:pPr lvl="0"/>
            <a:r>
              <a:rPr lang="fr-FR"/>
              <a:t>Cliquez pour modifier les styles du texte du masque</a:t>
            </a:r>
          </a:p>
        </p:txBody>
      </p:sp>
      <p:sp>
        <p:nvSpPr>
          <p:cNvPr id="61" name="Textplatzhalter 49"/>
          <p:cNvSpPr>
            <a:spLocks noGrp="1"/>
          </p:cNvSpPr>
          <p:nvPr>
            <p:ph type="body" sz="quarter" idx="27"/>
          </p:nvPr>
        </p:nvSpPr>
        <p:spPr>
          <a:xfrm>
            <a:off x="7110398" y="381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62" name="Textplatzhalter 49"/>
          <p:cNvSpPr>
            <a:spLocks noGrp="1"/>
          </p:cNvSpPr>
          <p:nvPr>
            <p:ph type="body" sz="quarter" idx="28"/>
          </p:nvPr>
        </p:nvSpPr>
        <p:spPr>
          <a:xfrm>
            <a:off x="501649" y="4533323"/>
            <a:ext cx="1601615" cy="1231106"/>
          </a:xfrm>
        </p:spPr>
        <p:txBody>
          <a:bodyPr/>
          <a:lstStyle>
            <a:lvl1pPr>
              <a:spcAft>
                <a:spcPts val="600"/>
              </a:spcAft>
              <a:defRPr/>
            </a:lvl1pPr>
          </a:lstStyle>
          <a:p>
            <a:pPr lvl="0"/>
            <a:r>
              <a:rPr lang="fr-FR"/>
              <a:t>Cliquez pour modifier les styles du texte du masque</a:t>
            </a:r>
          </a:p>
        </p:txBody>
      </p:sp>
      <p:sp>
        <p:nvSpPr>
          <p:cNvPr id="63" name="Textplatzhalter 49"/>
          <p:cNvSpPr>
            <a:spLocks noGrp="1"/>
          </p:cNvSpPr>
          <p:nvPr>
            <p:ph type="body" sz="quarter" idx="29"/>
          </p:nvPr>
        </p:nvSpPr>
        <p:spPr>
          <a:xfrm>
            <a:off x="2268538" y="4533323"/>
            <a:ext cx="1602000" cy="1231106"/>
          </a:xfrm>
        </p:spPr>
        <p:txBody>
          <a:bodyPr/>
          <a:lstStyle>
            <a:lvl1pPr>
              <a:spcAft>
                <a:spcPts val="600"/>
              </a:spcAft>
              <a:defRPr/>
            </a:lvl1pPr>
          </a:lstStyle>
          <a:p>
            <a:pPr lvl="0"/>
            <a:r>
              <a:rPr lang="fr-FR"/>
              <a:t>Cliquez pour modifier les styles du texte du masque</a:t>
            </a:r>
          </a:p>
        </p:txBody>
      </p:sp>
      <p:sp>
        <p:nvSpPr>
          <p:cNvPr id="64" name="Textplatzhalter 49"/>
          <p:cNvSpPr>
            <a:spLocks noGrp="1"/>
          </p:cNvSpPr>
          <p:nvPr>
            <p:ph type="body" sz="quarter" idx="30"/>
          </p:nvPr>
        </p:nvSpPr>
        <p:spPr>
          <a:xfrm>
            <a:off x="4081462" y="4533323"/>
            <a:ext cx="2797175" cy="615553"/>
          </a:xfrm>
        </p:spPr>
        <p:txBody>
          <a:bodyPr/>
          <a:lstStyle>
            <a:lvl1pPr>
              <a:spcAft>
                <a:spcPts val="600"/>
              </a:spcAft>
              <a:defRPr/>
            </a:lvl1pPr>
          </a:lstStyle>
          <a:p>
            <a:pPr lvl="0"/>
            <a:r>
              <a:rPr lang="fr-FR"/>
              <a:t>Cliquez pour modifier les styles du texte du masque</a:t>
            </a:r>
          </a:p>
        </p:txBody>
      </p:sp>
      <p:sp>
        <p:nvSpPr>
          <p:cNvPr id="69" name="Textplatzhalter 68"/>
          <p:cNvSpPr>
            <a:spLocks noGrp="1"/>
          </p:cNvSpPr>
          <p:nvPr>
            <p:ph type="body" sz="quarter" idx="32"/>
          </p:nvPr>
        </p:nvSpPr>
        <p:spPr>
          <a:xfrm>
            <a:off x="457199" y="1327200"/>
            <a:ext cx="8242299" cy="369332"/>
          </a:xfrm>
          <a:noFill/>
          <a:ln w="9525">
            <a:noFill/>
            <a:miter lim="800000"/>
            <a:headEnd/>
            <a:tailEnd/>
          </a:ln>
        </p:spPr>
        <p:txBody>
          <a:bodyPr/>
          <a:lstStyle>
            <a:lvl1pPr>
              <a:defRPr lang="en-US" sz="2400" b="1" kern="1200" dirty="0" smtClean="0">
                <a:solidFill>
                  <a:schemeClr val="tx2"/>
                </a:solidFill>
                <a:latin typeface="Arial" charset="0"/>
                <a:ea typeface="ＭＳ Ｐゴシック" pitchFamily="-112" charset="-128"/>
                <a:cs typeface="+mn-cs"/>
              </a:defRPr>
            </a:lvl1pPr>
          </a:lstStyle>
          <a:p>
            <a:pPr lvl="0"/>
            <a:r>
              <a:rPr lang="fr-FR"/>
              <a:t>Cliquez pour modifier les styles du texte du masque</a:t>
            </a:r>
          </a:p>
        </p:txBody>
      </p:sp>
      <p:sp>
        <p:nvSpPr>
          <p:cNvPr id="71" name="Textplatzhalter 70"/>
          <p:cNvSpPr>
            <a:spLocks noGrp="1"/>
          </p:cNvSpPr>
          <p:nvPr>
            <p:ph type="body" sz="quarter" idx="33"/>
          </p:nvPr>
        </p:nvSpPr>
        <p:spPr>
          <a:xfrm>
            <a:off x="7110398" y="453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Tree>
    <p:extLst>
      <p:ext uri="{BB962C8B-B14F-4D97-AF65-F5344CB8AC3E}">
        <p14:creationId xmlns:p14="http://schemas.microsoft.com/office/powerpoint/2010/main" val="281922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 und Inhalt">
    <p:spTree>
      <p:nvGrpSpPr>
        <p:cNvPr id="1" name=""/>
        <p:cNvGrpSpPr/>
        <p:nvPr/>
      </p:nvGrpSpPr>
      <p:grpSpPr>
        <a:xfrm>
          <a:off x="0" y="0"/>
          <a:ext cx="0" cy="0"/>
          <a:chOff x="0" y="0"/>
          <a:chExt cx="0" cy="0"/>
        </a:xfrm>
      </p:grpSpPr>
      <p:graphicFrame>
        <p:nvGraphicFramePr>
          <p:cNvPr id="5" name="Rectangle 10" hidden="1">
            <a:extLst>
              <a:ext uri="{FF2B5EF4-FFF2-40B4-BE49-F238E27FC236}">
                <a16:creationId xmlns:a16="http://schemas.microsoft.com/office/drawing/2014/main" id="{0ADE3821-1B7B-4CF1-8F99-C01CFF6B163D}"/>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6146" name="Rectangle 10" hidden="1">
                        <a:extLst>
                          <a:ext uri="{FF2B5EF4-FFF2-40B4-BE49-F238E27FC236}">
                            <a16:creationId xmlns:a16="http://schemas.microsoft.com/office/drawing/2014/main" id="{72B33B0E-C39F-4756-A223-0333DE8D667E}"/>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9">
            <a:extLst>
              <a:ext uri="{FF2B5EF4-FFF2-40B4-BE49-F238E27FC236}">
                <a16:creationId xmlns:a16="http://schemas.microsoft.com/office/drawing/2014/main" id="{306EED1C-3EE7-4821-A245-760880184C8D}"/>
              </a:ext>
            </a:extLst>
          </p:cNvPr>
          <p:cNvSpPr txBox="1">
            <a:spLocks noChangeArrowheads="1"/>
          </p:cNvSpPr>
          <p:nvPr>
            <p:custDataLst>
              <p:tags r:id="rId1"/>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95450F73-B5EC-48C4-AE82-216594918B16}" type="slidenum">
              <a:rPr lang="fr-CH" altLang="fr-FR" sz="1000" smtClean="0"/>
              <a:pPr algn="r">
                <a:defRPr/>
              </a:pPr>
              <a:t>‹N°›</a:t>
            </a:fld>
            <a:endParaRPr lang="fr-CH" altLang="fr-FR" sz="1000"/>
          </a:p>
        </p:txBody>
      </p:sp>
      <p:pic>
        <p:nvPicPr>
          <p:cNvPr id="9" name="Picture 8" descr="logo_etat_FR_vers_compacte.jpg">
            <a:extLst>
              <a:ext uri="{FF2B5EF4-FFF2-40B4-BE49-F238E27FC236}">
                <a16:creationId xmlns:a16="http://schemas.microsoft.com/office/drawing/2014/main" id="{77E503B1-7567-49C3-B112-31C2F6A12EAD}"/>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68313" y="6357938"/>
            <a:ext cx="755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0">
            <a:extLst>
              <a:ext uri="{FF2B5EF4-FFF2-40B4-BE49-F238E27FC236}">
                <a16:creationId xmlns:a16="http://schemas.microsoft.com/office/drawing/2014/main" id="{5A00FE65-5580-4CF3-9028-47BD140AACCF}"/>
              </a:ext>
            </a:extLst>
          </p:cNvPr>
          <p:cNvSpPr txBox="1">
            <a:spLocks noChangeArrowheads="1"/>
          </p:cNvSpPr>
          <p:nvPr>
            <p:custDataLst>
              <p:tags r:id="rId3"/>
            </p:custDataLst>
          </p:nvPr>
        </p:nvSpPr>
        <p:spPr bwMode="auto">
          <a:xfrm>
            <a:off x="2124075" y="6310313"/>
            <a:ext cx="4800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dirty="0"/>
              <a:t>Service de l’enseignement obligatoire de langue française </a:t>
            </a:r>
            <a:r>
              <a:rPr lang="fr-CH" altLang="fr-FR" sz="1000" dirty="0"/>
              <a:t>SEnOF</a:t>
            </a:r>
          </a:p>
          <a:p>
            <a:pPr eaLnBrk="1" hangingPunct="1">
              <a:lnSpc>
                <a:spcPts val="1350"/>
              </a:lnSpc>
              <a:buClr>
                <a:srgbClr val="074EA1"/>
              </a:buClr>
              <a:defRPr/>
            </a:pPr>
            <a:r>
              <a:rPr lang="fr-CH" altLang="fr-FR" sz="1000" dirty="0"/>
              <a:t>Présentation enseignement et soutien / 15 octobre 2014</a:t>
            </a:r>
          </a:p>
        </p:txBody>
      </p:sp>
      <p:cxnSp>
        <p:nvCxnSpPr>
          <p:cNvPr id="11" name="Straight Connector 13">
            <a:extLst>
              <a:ext uri="{FF2B5EF4-FFF2-40B4-BE49-F238E27FC236}">
                <a16:creationId xmlns:a16="http://schemas.microsoft.com/office/drawing/2014/main" id="{D3D3BB48-D0AC-4127-9875-A410BE77D1A4}"/>
              </a:ext>
            </a:extLst>
          </p:cNvPr>
          <p:cNvCxnSpPr/>
          <p:nvPr>
            <p:custDataLst>
              <p:tags r:id="rId4"/>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12" name="Rectangle 2" hidden="1">
            <a:extLst>
              <a:ext uri="{FF2B5EF4-FFF2-40B4-BE49-F238E27FC236}">
                <a16:creationId xmlns:a16="http://schemas.microsoft.com/office/drawing/2014/main" id="{377D3EBD-C852-4016-AB70-923A6D93BEA2}"/>
              </a:ext>
            </a:extLst>
          </p:cNvPr>
          <p:cNvGraphicFramePr>
            <a:graphicFrameLocks/>
          </p:cNvGraphicFramePr>
          <p:nvPr userDrawn="1"/>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6151" name="Rectangle 2" hidden="1">
                        <a:extLst>
                          <a:ext uri="{FF2B5EF4-FFF2-40B4-BE49-F238E27FC236}">
                            <a16:creationId xmlns:a16="http://schemas.microsoft.com/office/drawing/2014/main" id="{DB4B732D-EBE0-4E8B-A88D-31FD7FD01B02}"/>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p:nvPr>
        </p:nvSpPr>
        <p:spPr>
          <a:xfrm>
            <a:off x="457200" y="304800"/>
            <a:ext cx="8242300" cy="984885"/>
          </a:xfrm>
        </p:spPr>
        <p:txBody>
          <a:bodyPr/>
          <a:lstStyle>
            <a:lvl1pPr>
              <a:defRPr/>
            </a:lvl1pPr>
          </a:lstStyle>
          <a:p>
            <a:r>
              <a:rPr lang="fr-FR"/>
              <a:t>Cliquez pour modifier le style du titre</a:t>
            </a:r>
            <a:endParaRPr lang="fr-CH" dirty="0"/>
          </a:p>
        </p:txBody>
      </p:sp>
      <p:sp>
        <p:nvSpPr>
          <p:cNvPr id="8" name="Textplatzhalter 7"/>
          <p:cNvSpPr>
            <a:spLocks noGrp="1"/>
          </p:cNvSpPr>
          <p:nvPr>
            <p:ph type="body" sz="quarter" idx="12"/>
          </p:nvPr>
        </p:nvSpPr>
        <p:spPr>
          <a:xfrm>
            <a:off x="457200" y="1767141"/>
            <a:ext cx="8242300" cy="18466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7" name="Textplatzhalter 9"/>
          <p:cNvSpPr>
            <a:spLocks noGrp="1"/>
          </p:cNvSpPr>
          <p:nvPr>
            <p:ph type="body" sz="quarter" idx="13"/>
          </p:nvPr>
        </p:nvSpPr>
        <p:spPr>
          <a:xfrm>
            <a:off x="457200" y="1327800"/>
            <a:ext cx="8242300" cy="369332"/>
          </a:xfrm>
        </p:spPr>
        <p:txBody>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FR"/>
              <a:t>Cliquez pour modifier les styles du texte du masque</a:t>
            </a:r>
          </a:p>
        </p:txBody>
      </p:sp>
    </p:spTree>
    <p:extLst>
      <p:ext uri="{BB962C8B-B14F-4D97-AF65-F5344CB8AC3E}">
        <p14:creationId xmlns:p14="http://schemas.microsoft.com/office/powerpoint/2010/main" val="3064497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el zweizeilig und Inhalt">
    <p:spTree>
      <p:nvGrpSpPr>
        <p:cNvPr id="1" name=""/>
        <p:cNvGrpSpPr/>
        <p:nvPr/>
      </p:nvGrpSpPr>
      <p:grpSpPr>
        <a:xfrm>
          <a:off x="0" y="0"/>
          <a:ext cx="0" cy="0"/>
          <a:chOff x="0" y="0"/>
          <a:chExt cx="0" cy="0"/>
        </a:xfrm>
      </p:grpSpPr>
      <p:graphicFrame>
        <p:nvGraphicFramePr>
          <p:cNvPr id="5" name="Rectangle 10" hidden="1">
            <a:extLst>
              <a:ext uri="{FF2B5EF4-FFF2-40B4-BE49-F238E27FC236}">
                <a16:creationId xmlns:a16="http://schemas.microsoft.com/office/drawing/2014/main" id="{5DDC9339-BE44-44B3-B0CC-A3509D56655C}"/>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7170" name="Rectangle 10" hidden="1">
                        <a:extLst>
                          <a:ext uri="{FF2B5EF4-FFF2-40B4-BE49-F238E27FC236}">
                            <a16:creationId xmlns:a16="http://schemas.microsoft.com/office/drawing/2014/main" id="{4009AEEB-3F59-4551-8282-16761312C89C}"/>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9">
            <a:extLst>
              <a:ext uri="{FF2B5EF4-FFF2-40B4-BE49-F238E27FC236}">
                <a16:creationId xmlns:a16="http://schemas.microsoft.com/office/drawing/2014/main" id="{CCAF780A-EB5F-4F4B-B337-3B6F84586102}"/>
              </a:ext>
            </a:extLst>
          </p:cNvPr>
          <p:cNvSpPr txBox="1">
            <a:spLocks noChangeArrowheads="1"/>
          </p:cNvSpPr>
          <p:nvPr>
            <p:custDataLst>
              <p:tags r:id="rId1"/>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A8DC8F50-B62A-4197-A6D6-CF2C81DBC765}" type="slidenum">
              <a:rPr lang="fr-CH" altLang="fr-FR" sz="1000" smtClean="0"/>
              <a:pPr algn="r">
                <a:defRPr/>
              </a:pPr>
              <a:t>‹N°›</a:t>
            </a:fld>
            <a:endParaRPr lang="fr-CH" altLang="fr-FR" sz="1000"/>
          </a:p>
        </p:txBody>
      </p:sp>
      <p:pic>
        <p:nvPicPr>
          <p:cNvPr id="7" name="Picture 8" descr="logo_etat_FR_vers_compacte.jpg">
            <a:extLst>
              <a:ext uri="{FF2B5EF4-FFF2-40B4-BE49-F238E27FC236}">
                <a16:creationId xmlns:a16="http://schemas.microsoft.com/office/drawing/2014/main" id="{3312930D-8BF2-4741-AA33-421D95213908}"/>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68313" y="6357938"/>
            <a:ext cx="755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a:extLst>
              <a:ext uri="{FF2B5EF4-FFF2-40B4-BE49-F238E27FC236}">
                <a16:creationId xmlns:a16="http://schemas.microsoft.com/office/drawing/2014/main" id="{B599C4FA-FA3B-450C-956E-3261B2F6EDB0}"/>
              </a:ext>
            </a:extLst>
          </p:cNvPr>
          <p:cNvSpPr txBox="1">
            <a:spLocks noChangeArrowheads="1"/>
          </p:cNvSpPr>
          <p:nvPr>
            <p:custDataLst>
              <p:tags r:id="rId3"/>
            </p:custDataLst>
          </p:nvPr>
        </p:nvSpPr>
        <p:spPr bwMode="auto">
          <a:xfrm>
            <a:off x="2516188" y="6315075"/>
            <a:ext cx="4800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a:t>Service des Exemples </a:t>
            </a:r>
            <a:r>
              <a:rPr lang="fr-CH" altLang="fr-FR" sz="1000"/>
              <a:t>SdE</a:t>
            </a:r>
          </a:p>
          <a:p>
            <a:pPr eaLnBrk="1" hangingPunct="1">
              <a:lnSpc>
                <a:spcPts val="1350"/>
              </a:lnSpc>
              <a:buClr>
                <a:srgbClr val="074EA1"/>
              </a:buClr>
              <a:defRPr/>
            </a:pPr>
            <a:r>
              <a:rPr lang="fr-CH" altLang="fr-FR" sz="1000"/>
              <a:t>Conférence de presse / 14 mars 2010</a:t>
            </a:r>
          </a:p>
        </p:txBody>
      </p:sp>
      <p:cxnSp>
        <p:nvCxnSpPr>
          <p:cNvPr id="11" name="Straight Connector 13">
            <a:extLst>
              <a:ext uri="{FF2B5EF4-FFF2-40B4-BE49-F238E27FC236}">
                <a16:creationId xmlns:a16="http://schemas.microsoft.com/office/drawing/2014/main" id="{A53D9E48-ACE7-4C0A-B9B7-F244A71CCE3B}"/>
              </a:ext>
            </a:extLst>
          </p:cNvPr>
          <p:cNvCxnSpPr/>
          <p:nvPr>
            <p:custDataLst>
              <p:tags r:id="rId4"/>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12" name="Rectangle 2" hidden="1">
            <a:extLst>
              <a:ext uri="{FF2B5EF4-FFF2-40B4-BE49-F238E27FC236}">
                <a16:creationId xmlns:a16="http://schemas.microsoft.com/office/drawing/2014/main" id="{2774DD2E-F5EE-4BCE-93BF-52363DF72007}"/>
              </a:ext>
            </a:extLst>
          </p:cNvPr>
          <p:cNvGraphicFramePr>
            <a:graphicFrameLocks/>
          </p:cNvGraphicFramePr>
          <p:nvPr userDrawn="1"/>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7175" name="Rectangle 2" hidden="1">
                        <a:extLst>
                          <a:ext uri="{FF2B5EF4-FFF2-40B4-BE49-F238E27FC236}">
                            <a16:creationId xmlns:a16="http://schemas.microsoft.com/office/drawing/2014/main" id="{40E41116-2B1A-4C8F-99EB-B4023974988D}"/>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p:nvPr>
        </p:nvSpPr>
        <p:spPr>
          <a:xfrm>
            <a:off x="457200" y="304800"/>
            <a:ext cx="8242300" cy="1477328"/>
          </a:xfrm>
        </p:spPr>
        <p:txBody>
          <a:bodyPr/>
          <a:lstStyle>
            <a:lvl1pPr>
              <a:defRPr/>
            </a:lvl1pPr>
          </a:lstStyle>
          <a:p>
            <a:r>
              <a:rPr lang="fr-FR"/>
              <a:t>Cliquez pour modifier le style du titre</a:t>
            </a:r>
            <a:endParaRPr lang="fr-CH" dirty="0"/>
          </a:p>
        </p:txBody>
      </p:sp>
      <p:sp>
        <p:nvSpPr>
          <p:cNvPr id="8" name="Textplatzhalter 7"/>
          <p:cNvSpPr>
            <a:spLocks noGrp="1"/>
          </p:cNvSpPr>
          <p:nvPr>
            <p:ph type="body" sz="quarter" idx="12"/>
          </p:nvPr>
        </p:nvSpPr>
        <p:spPr>
          <a:xfrm>
            <a:off x="457200" y="2266800"/>
            <a:ext cx="8242300" cy="18466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10" name="Textplatzhalter 9"/>
          <p:cNvSpPr>
            <a:spLocks noGrp="1"/>
          </p:cNvSpPr>
          <p:nvPr>
            <p:ph type="body" sz="quarter" idx="13"/>
          </p:nvPr>
        </p:nvSpPr>
        <p:spPr>
          <a:xfrm>
            <a:off x="457200" y="1824000"/>
            <a:ext cx="8242300" cy="369332"/>
          </a:xfrm>
        </p:spPr>
        <p:txBody>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FR"/>
              <a:t>Cliquez pour modifier les styles du texte du masque</a:t>
            </a:r>
          </a:p>
        </p:txBody>
      </p:sp>
    </p:spTree>
    <p:extLst>
      <p:ext uri="{BB962C8B-B14F-4D97-AF65-F5344CB8AC3E}">
        <p14:creationId xmlns:p14="http://schemas.microsoft.com/office/powerpoint/2010/main" val="188805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yout zweispaltiger Text mit Fazit">
    <p:spTree>
      <p:nvGrpSpPr>
        <p:cNvPr id="1" name=""/>
        <p:cNvGrpSpPr/>
        <p:nvPr/>
      </p:nvGrpSpPr>
      <p:grpSpPr>
        <a:xfrm>
          <a:off x="0" y="0"/>
          <a:ext cx="0" cy="0"/>
          <a:chOff x="0" y="0"/>
          <a:chExt cx="0" cy="0"/>
        </a:xfrm>
      </p:grpSpPr>
      <p:graphicFrame>
        <p:nvGraphicFramePr>
          <p:cNvPr id="8" name="Rectangle 10" hidden="1">
            <a:extLst>
              <a:ext uri="{FF2B5EF4-FFF2-40B4-BE49-F238E27FC236}">
                <a16:creationId xmlns:a16="http://schemas.microsoft.com/office/drawing/2014/main" id="{6E12AF92-2E46-4980-9CF8-5D308C26268F}"/>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8194" name="Rectangle 10" hidden="1">
                        <a:extLst>
                          <a:ext uri="{FF2B5EF4-FFF2-40B4-BE49-F238E27FC236}">
                            <a16:creationId xmlns:a16="http://schemas.microsoft.com/office/drawing/2014/main" id="{72B76403-F4F5-46EE-9ED8-05C3322B5095}"/>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9">
            <a:extLst>
              <a:ext uri="{FF2B5EF4-FFF2-40B4-BE49-F238E27FC236}">
                <a16:creationId xmlns:a16="http://schemas.microsoft.com/office/drawing/2014/main" id="{282AD766-C5F3-4B33-926D-2436AC61D920}"/>
              </a:ext>
            </a:extLst>
          </p:cNvPr>
          <p:cNvSpPr txBox="1">
            <a:spLocks noChangeArrowheads="1"/>
          </p:cNvSpPr>
          <p:nvPr>
            <p:custDataLst>
              <p:tags r:id="rId1"/>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1AACBF44-A2FC-47B0-A165-E5731A605A48}" type="slidenum">
              <a:rPr lang="fr-CH" altLang="fr-FR" sz="1000" smtClean="0"/>
              <a:pPr algn="r">
                <a:defRPr/>
              </a:pPr>
              <a:t>‹N°›</a:t>
            </a:fld>
            <a:endParaRPr lang="fr-CH" altLang="fr-FR" sz="1000"/>
          </a:p>
        </p:txBody>
      </p:sp>
      <p:pic>
        <p:nvPicPr>
          <p:cNvPr id="10" name="Picture 8" descr="logo_etat_FR_vers_compacte.jpg">
            <a:extLst>
              <a:ext uri="{FF2B5EF4-FFF2-40B4-BE49-F238E27FC236}">
                <a16:creationId xmlns:a16="http://schemas.microsoft.com/office/drawing/2014/main" id="{64E45D76-B96B-48DB-9E3C-4EA91904B24C}"/>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68313" y="6357938"/>
            <a:ext cx="755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D5FCA76D-85E7-4F18-B46D-83BF8174E5A3}"/>
              </a:ext>
            </a:extLst>
          </p:cNvPr>
          <p:cNvSpPr txBox="1">
            <a:spLocks noChangeArrowheads="1"/>
          </p:cNvSpPr>
          <p:nvPr>
            <p:custDataLst>
              <p:tags r:id="rId3"/>
            </p:custDataLst>
          </p:nvPr>
        </p:nvSpPr>
        <p:spPr bwMode="auto">
          <a:xfrm>
            <a:off x="2516188" y="6315075"/>
            <a:ext cx="4800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a:t>Service des Exemples </a:t>
            </a:r>
            <a:r>
              <a:rPr lang="fr-CH" altLang="fr-FR" sz="1000"/>
              <a:t>SdE</a:t>
            </a:r>
          </a:p>
          <a:p>
            <a:pPr eaLnBrk="1" hangingPunct="1">
              <a:lnSpc>
                <a:spcPts val="1350"/>
              </a:lnSpc>
              <a:buClr>
                <a:srgbClr val="074EA1"/>
              </a:buClr>
              <a:defRPr/>
            </a:pPr>
            <a:r>
              <a:rPr lang="fr-CH" altLang="fr-FR" sz="1000"/>
              <a:t>Conférence de presse / 14 mars 2010</a:t>
            </a:r>
          </a:p>
        </p:txBody>
      </p:sp>
      <p:cxnSp>
        <p:nvCxnSpPr>
          <p:cNvPr id="12" name="Straight Connector 13">
            <a:extLst>
              <a:ext uri="{FF2B5EF4-FFF2-40B4-BE49-F238E27FC236}">
                <a16:creationId xmlns:a16="http://schemas.microsoft.com/office/drawing/2014/main" id="{1D131592-E51A-4B55-87EB-00ED12EFAF58}"/>
              </a:ext>
            </a:extLst>
          </p:cNvPr>
          <p:cNvCxnSpPr/>
          <p:nvPr>
            <p:custDataLst>
              <p:tags r:id="rId4"/>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13" name="Rectangle 2" hidden="1">
            <a:extLst>
              <a:ext uri="{FF2B5EF4-FFF2-40B4-BE49-F238E27FC236}">
                <a16:creationId xmlns:a16="http://schemas.microsoft.com/office/drawing/2014/main" id="{A238D2B9-D53F-4615-A539-991EE02CDF84}"/>
              </a:ext>
            </a:extLst>
          </p:cNvPr>
          <p:cNvGraphicFramePr>
            <a:graphicFrameLocks/>
          </p:cNvGraphicFramePr>
          <p:nvPr userDrawn="1"/>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8199" name="Rectangle 2" hidden="1">
                        <a:extLst>
                          <a:ext uri="{FF2B5EF4-FFF2-40B4-BE49-F238E27FC236}">
                            <a16:creationId xmlns:a16="http://schemas.microsoft.com/office/drawing/2014/main" id="{EC95C284-D3E3-48F7-9AF1-22AE97DEDC2F}"/>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p:nvPr>
        </p:nvSpPr>
        <p:spPr>
          <a:xfrm>
            <a:off x="457200" y="304800"/>
            <a:ext cx="8242300" cy="951970"/>
          </a:xfrm>
        </p:spPr>
        <p:txBody>
          <a:bodyPr/>
          <a:lstStyle>
            <a:lvl1pPr>
              <a:defRPr baseline="0"/>
            </a:lvl1pPr>
          </a:lstStyle>
          <a:p>
            <a:r>
              <a:rPr lang="fr-FR"/>
              <a:t>Cliquez pour modifier le style du titre</a:t>
            </a:r>
            <a:endParaRPr lang="fr-CH" dirty="0"/>
          </a:p>
        </p:txBody>
      </p:sp>
      <p:sp>
        <p:nvSpPr>
          <p:cNvPr id="25" name="Textplatzhalter 22"/>
          <p:cNvSpPr>
            <a:spLocks noGrp="1"/>
          </p:cNvSpPr>
          <p:nvPr>
            <p:ph type="body" sz="quarter" idx="13"/>
          </p:nvPr>
        </p:nvSpPr>
        <p:spPr>
          <a:xfrm>
            <a:off x="5067299" y="1858223"/>
            <a:ext cx="3632201" cy="307777"/>
          </a:xfrm>
        </p:spPr>
        <p:txBody>
          <a:bodyPr/>
          <a:lstStyle>
            <a:lvl1pPr>
              <a:spcAft>
                <a:spcPts val="0"/>
              </a:spcAft>
              <a:defRPr sz="2000" b="1"/>
            </a:lvl1pPr>
            <a:lvl2pPr>
              <a:defRPr sz="1800" b="1"/>
            </a:lvl2pPr>
            <a:lvl3pPr>
              <a:defRPr sz="1800" b="1"/>
            </a:lvl3pPr>
            <a:lvl4pPr>
              <a:defRPr sz="1800" b="1"/>
            </a:lvl4pPr>
            <a:lvl5pPr>
              <a:defRPr sz="1800" b="1"/>
            </a:lvl5pPr>
          </a:lstStyle>
          <a:p>
            <a:pPr lvl="0"/>
            <a:r>
              <a:rPr lang="fr-FR"/>
              <a:t>Cliquez pour modifier les styles du texte du masque</a:t>
            </a:r>
          </a:p>
        </p:txBody>
      </p:sp>
      <p:sp>
        <p:nvSpPr>
          <p:cNvPr id="32" name="Textplatzhalter 31"/>
          <p:cNvSpPr>
            <a:spLocks noGrp="1"/>
          </p:cNvSpPr>
          <p:nvPr>
            <p:ph type="body" sz="quarter" idx="18"/>
          </p:nvPr>
        </p:nvSpPr>
        <p:spPr>
          <a:xfrm>
            <a:off x="457200" y="1327200"/>
            <a:ext cx="8242300" cy="369332"/>
          </a:xfrm>
        </p:spPr>
        <p:txBody>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FR"/>
              <a:t>Cliquez pour modifier les styles du texte du masque</a:t>
            </a:r>
          </a:p>
        </p:txBody>
      </p:sp>
      <p:sp>
        <p:nvSpPr>
          <p:cNvPr id="34" name="Textplatzhalter 33"/>
          <p:cNvSpPr>
            <a:spLocks noGrp="1"/>
          </p:cNvSpPr>
          <p:nvPr>
            <p:ph type="body" sz="quarter" idx="19"/>
          </p:nvPr>
        </p:nvSpPr>
        <p:spPr>
          <a:xfrm>
            <a:off x="457200" y="1858223"/>
            <a:ext cx="3632400" cy="307777"/>
          </a:xfrm>
        </p:spPr>
        <p:txBody>
          <a:bodyPr/>
          <a:lstStyle>
            <a:lvl1pPr>
              <a:defRPr b="1"/>
            </a:lvl1pPr>
          </a:lstStyle>
          <a:p>
            <a:pPr lvl="0"/>
            <a:r>
              <a:rPr lang="fr-FR"/>
              <a:t>Cliquez pour modifier les styles du texte du masque</a:t>
            </a:r>
          </a:p>
        </p:txBody>
      </p:sp>
      <p:sp>
        <p:nvSpPr>
          <p:cNvPr id="36" name="Textplatzhalter 35"/>
          <p:cNvSpPr>
            <a:spLocks noGrp="1"/>
          </p:cNvSpPr>
          <p:nvPr>
            <p:ph type="body" sz="quarter" idx="20"/>
          </p:nvPr>
        </p:nvSpPr>
        <p:spPr>
          <a:xfrm>
            <a:off x="457200" y="2221364"/>
            <a:ext cx="3632400" cy="2154436"/>
          </a:xfrm>
        </p:spPr>
        <p:txBody>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0" name="Textplatzhalter 39"/>
          <p:cNvSpPr>
            <a:spLocks noGrp="1"/>
          </p:cNvSpPr>
          <p:nvPr>
            <p:ph type="body" sz="quarter" idx="22"/>
          </p:nvPr>
        </p:nvSpPr>
        <p:spPr>
          <a:xfrm>
            <a:off x="5067299" y="2221364"/>
            <a:ext cx="3632201" cy="2154436"/>
          </a:xfrm>
        </p:spPr>
        <p:txBody>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Tree>
    <p:extLst>
      <p:ext uri="{BB962C8B-B14F-4D97-AF65-F5344CB8AC3E}">
        <p14:creationId xmlns:p14="http://schemas.microsoft.com/office/powerpoint/2010/main" val="236503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yout zweispaltiger Text">
    <p:spTree>
      <p:nvGrpSpPr>
        <p:cNvPr id="1" name=""/>
        <p:cNvGrpSpPr/>
        <p:nvPr/>
      </p:nvGrpSpPr>
      <p:grpSpPr>
        <a:xfrm>
          <a:off x="0" y="0"/>
          <a:ext cx="0" cy="0"/>
          <a:chOff x="0" y="0"/>
          <a:chExt cx="0" cy="0"/>
        </a:xfrm>
      </p:grpSpPr>
      <p:graphicFrame>
        <p:nvGraphicFramePr>
          <p:cNvPr id="8" name="Rectangle 10" hidden="1">
            <a:extLst>
              <a:ext uri="{FF2B5EF4-FFF2-40B4-BE49-F238E27FC236}">
                <a16:creationId xmlns:a16="http://schemas.microsoft.com/office/drawing/2014/main" id="{5191B258-4BCA-41B4-9D8E-37A70199E866}"/>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9218" name="Rectangle 10" hidden="1">
                        <a:extLst>
                          <a:ext uri="{FF2B5EF4-FFF2-40B4-BE49-F238E27FC236}">
                            <a16:creationId xmlns:a16="http://schemas.microsoft.com/office/drawing/2014/main" id="{70C84C06-12AD-4BE4-A356-DC704AD705C6}"/>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9">
            <a:extLst>
              <a:ext uri="{FF2B5EF4-FFF2-40B4-BE49-F238E27FC236}">
                <a16:creationId xmlns:a16="http://schemas.microsoft.com/office/drawing/2014/main" id="{B5B5B965-D57C-41E9-BB59-988A9F3644DF}"/>
              </a:ext>
            </a:extLst>
          </p:cNvPr>
          <p:cNvSpPr txBox="1">
            <a:spLocks noChangeArrowheads="1"/>
          </p:cNvSpPr>
          <p:nvPr>
            <p:custDataLst>
              <p:tags r:id="rId1"/>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9C328A67-F426-4EAA-B470-6728D86D4562}" type="slidenum">
              <a:rPr lang="fr-CH" altLang="fr-FR" sz="1000" smtClean="0"/>
              <a:pPr algn="r">
                <a:defRPr/>
              </a:pPr>
              <a:t>‹N°›</a:t>
            </a:fld>
            <a:endParaRPr lang="fr-CH" altLang="fr-FR" sz="1000"/>
          </a:p>
        </p:txBody>
      </p:sp>
      <p:pic>
        <p:nvPicPr>
          <p:cNvPr id="10" name="Picture 8" descr="logo_etat_FR_vers_compacte.jpg">
            <a:extLst>
              <a:ext uri="{FF2B5EF4-FFF2-40B4-BE49-F238E27FC236}">
                <a16:creationId xmlns:a16="http://schemas.microsoft.com/office/drawing/2014/main" id="{E4F7BE12-5A04-4C9F-9A8F-D71768037214}"/>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68313" y="6357938"/>
            <a:ext cx="755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47221569-3B48-4580-B476-09552656AB6A}"/>
              </a:ext>
            </a:extLst>
          </p:cNvPr>
          <p:cNvSpPr txBox="1">
            <a:spLocks noChangeArrowheads="1"/>
          </p:cNvSpPr>
          <p:nvPr>
            <p:custDataLst>
              <p:tags r:id="rId3"/>
            </p:custDataLst>
          </p:nvPr>
        </p:nvSpPr>
        <p:spPr bwMode="auto">
          <a:xfrm>
            <a:off x="2516188" y="6315075"/>
            <a:ext cx="4800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a:t>Service des Exemples </a:t>
            </a:r>
            <a:r>
              <a:rPr lang="fr-CH" altLang="fr-FR" sz="1000"/>
              <a:t>SdE</a:t>
            </a:r>
          </a:p>
          <a:p>
            <a:pPr eaLnBrk="1" hangingPunct="1">
              <a:lnSpc>
                <a:spcPts val="1350"/>
              </a:lnSpc>
              <a:buClr>
                <a:srgbClr val="074EA1"/>
              </a:buClr>
              <a:defRPr/>
            </a:pPr>
            <a:r>
              <a:rPr lang="fr-CH" altLang="fr-FR" sz="1000"/>
              <a:t>Conférence de presse / 14 mars 2010</a:t>
            </a:r>
          </a:p>
        </p:txBody>
      </p:sp>
      <p:cxnSp>
        <p:nvCxnSpPr>
          <p:cNvPr id="12" name="Straight Connector 13">
            <a:extLst>
              <a:ext uri="{FF2B5EF4-FFF2-40B4-BE49-F238E27FC236}">
                <a16:creationId xmlns:a16="http://schemas.microsoft.com/office/drawing/2014/main" id="{6B8DB889-226C-443E-8E0A-E90A25972E10}"/>
              </a:ext>
            </a:extLst>
          </p:cNvPr>
          <p:cNvCxnSpPr/>
          <p:nvPr>
            <p:custDataLst>
              <p:tags r:id="rId4"/>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13" name="Rectangle 2" hidden="1">
            <a:extLst>
              <a:ext uri="{FF2B5EF4-FFF2-40B4-BE49-F238E27FC236}">
                <a16:creationId xmlns:a16="http://schemas.microsoft.com/office/drawing/2014/main" id="{14C7A37D-C421-4433-BEC4-ACEB556B8528}"/>
              </a:ext>
            </a:extLst>
          </p:cNvPr>
          <p:cNvGraphicFramePr>
            <a:graphicFrameLocks/>
          </p:cNvGraphicFramePr>
          <p:nvPr userDrawn="1"/>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9223" name="Rectangle 2" hidden="1">
                        <a:extLst>
                          <a:ext uri="{FF2B5EF4-FFF2-40B4-BE49-F238E27FC236}">
                            <a16:creationId xmlns:a16="http://schemas.microsoft.com/office/drawing/2014/main" id="{165288DC-A910-44AE-A8A8-9D6C61E9CE0A}"/>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p:nvPr>
        </p:nvSpPr>
        <p:spPr>
          <a:xfrm>
            <a:off x="457200" y="304800"/>
            <a:ext cx="8242300" cy="948978"/>
          </a:xfrm>
        </p:spPr>
        <p:txBody>
          <a:bodyPr/>
          <a:lstStyle/>
          <a:p>
            <a:r>
              <a:rPr lang="fr-FR"/>
              <a:t>Cliquez pour modifier le style du titre</a:t>
            </a:r>
            <a:endParaRPr lang="fr-CH" dirty="0"/>
          </a:p>
        </p:txBody>
      </p:sp>
      <p:sp>
        <p:nvSpPr>
          <p:cNvPr id="19" name="Textplatzhalter 18"/>
          <p:cNvSpPr>
            <a:spLocks noGrp="1"/>
          </p:cNvSpPr>
          <p:nvPr>
            <p:ph type="body" sz="quarter" idx="16"/>
          </p:nvPr>
        </p:nvSpPr>
        <p:spPr>
          <a:xfrm>
            <a:off x="457200" y="1328400"/>
            <a:ext cx="8203248" cy="369332"/>
          </a:xfrm>
        </p:spPr>
        <p:txBody>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FR"/>
              <a:t>Cliquez pour modifier les styles du texte du masque</a:t>
            </a:r>
          </a:p>
        </p:txBody>
      </p:sp>
      <p:sp>
        <p:nvSpPr>
          <p:cNvPr id="21" name="Textplatzhalter 20"/>
          <p:cNvSpPr>
            <a:spLocks noGrp="1"/>
          </p:cNvSpPr>
          <p:nvPr>
            <p:ph type="body" sz="quarter" idx="17"/>
          </p:nvPr>
        </p:nvSpPr>
        <p:spPr>
          <a:xfrm>
            <a:off x="457200" y="1857600"/>
            <a:ext cx="3680460" cy="307777"/>
          </a:xfrm>
        </p:spPr>
        <p:txBody>
          <a:bodyPr/>
          <a:lstStyle>
            <a:lvl1pPr>
              <a:defRPr b="1"/>
            </a:lvl1pPr>
            <a:lvl2pPr>
              <a:defRPr b="1"/>
            </a:lvl2pPr>
            <a:lvl3pPr>
              <a:defRPr b="1"/>
            </a:lvl3pPr>
            <a:lvl4pPr>
              <a:defRPr b="1"/>
            </a:lvl4pPr>
            <a:lvl5pPr>
              <a:defRPr b="1"/>
            </a:lvl5pPr>
          </a:lstStyle>
          <a:p>
            <a:pPr lvl="0"/>
            <a:r>
              <a:rPr lang="fr-FR"/>
              <a:t>Cliquez pour modifier les styles du texte du masque</a:t>
            </a:r>
          </a:p>
        </p:txBody>
      </p:sp>
      <p:sp>
        <p:nvSpPr>
          <p:cNvPr id="23" name="Textplatzhalter 22"/>
          <p:cNvSpPr>
            <a:spLocks noGrp="1"/>
          </p:cNvSpPr>
          <p:nvPr>
            <p:ph type="body" sz="quarter" idx="18"/>
          </p:nvPr>
        </p:nvSpPr>
        <p:spPr>
          <a:xfrm>
            <a:off x="457200" y="2297400"/>
            <a:ext cx="3680460" cy="2154436"/>
          </a:xfrm>
        </p:spPr>
        <p:txBody>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25" name="Textplatzhalter 24"/>
          <p:cNvSpPr>
            <a:spLocks noGrp="1"/>
          </p:cNvSpPr>
          <p:nvPr>
            <p:ph type="body" sz="quarter" idx="19"/>
          </p:nvPr>
        </p:nvSpPr>
        <p:spPr>
          <a:xfrm>
            <a:off x="4979988" y="1857600"/>
            <a:ext cx="3680460" cy="307777"/>
          </a:xfrm>
        </p:spPr>
        <p:txBody>
          <a:bodyPr/>
          <a:lstStyle>
            <a:lvl1pPr>
              <a:defRPr b="1"/>
            </a:lvl1pPr>
          </a:lstStyle>
          <a:p>
            <a:pPr lvl="0"/>
            <a:r>
              <a:rPr lang="fr-FR"/>
              <a:t>Cliquez pour modifier les styles du texte du masque</a:t>
            </a:r>
          </a:p>
        </p:txBody>
      </p:sp>
      <p:sp>
        <p:nvSpPr>
          <p:cNvPr id="27" name="Textplatzhalter 26"/>
          <p:cNvSpPr>
            <a:spLocks noGrp="1"/>
          </p:cNvSpPr>
          <p:nvPr>
            <p:ph type="body" sz="quarter" idx="20"/>
          </p:nvPr>
        </p:nvSpPr>
        <p:spPr>
          <a:xfrm>
            <a:off x="4979988" y="2297400"/>
            <a:ext cx="3680460" cy="2154436"/>
          </a:xfrm>
        </p:spPr>
        <p:txBody>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Tree>
    <p:extLst>
      <p:ext uri="{BB962C8B-B14F-4D97-AF65-F5344CB8AC3E}">
        <p14:creationId xmlns:p14="http://schemas.microsoft.com/office/powerpoint/2010/main" val="337833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yout Tabelle">
    <p:spTree>
      <p:nvGrpSpPr>
        <p:cNvPr id="1" name=""/>
        <p:cNvGrpSpPr/>
        <p:nvPr/>
      </p:nvGrpSpPr>
      <p:grpSpPr>
        <a:xfrm>
          <a:off x="0" y="0"/>
          <a:ext cx="0" cy="0"/>
          <a:chOff x="0" y="0"/>
          <a:chExt cx="0" cy="0"/>
        </a:xfrm>
      </p:grpSpPr>
      <p:graphicFrame>
        <p:nvGraphicFramePr>
          <p:cNvPr id="24" name="Rectangle 10" hidden="1">
            <a:extLst>
              <a:ext uri="{FF2B5EF4-FFF2-40B4-BE49-F238E27FC236}">
                <a16:creationId xmlns:a16="http://schemas.microsoft.com/office/drawing/2014/main" id="{3ED51DFD-F6EA-4B3B-A9C6-8E701E1D4DC9}"/>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10242" name="Rectangle 10" hidden="1">
                        <a:extLst>
                          <a:ext uri="{FF2B5EF4-FFF2-40B4-BE49-F238E27FC236}">
                            <a16:creationId xmlns:a16="http://schemas.microsoft.com/office/drawing/2014/main" id="{12108A8D-91DD-4535-9F2A-7C412BC1C486}"/>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Rectangle 9">
            <a:extLst>
              <a:ext uri="{FF2B5EF4-FFF2-40B4-BE49-F238E27FC236}">
                <a16:creationId xmlns:a16="http://schemas.microsoft.com/office/drawing/2014/main" id="{A1835A14-DD0A-43E3-B639-36C8099FA1F1}"/>
              </a:ext>
            </a:extLst>
          </p:cNvPr>
          <p:cNvSpPr txBox="1">
            <a:spLocks noChangeArrowheads="1"/>
          </p:cNvSpPr>
          <p:nvPr>
            <p:custDataLst>
              <p:tags r:id="rId1"/>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D316594D-48F8-4AE0-AD02-AEDD4CA131D4}" type="slidenum">
              <a:rPr lang="fr-CH" altLang="fr-FR" sz="1000" smtClean="0"/>
              <a:pPr algn="r">
                <a:defRPr/>
              </a:pPr>
              <a:t>‹N°›</a:t>
            </a:fld>
            <a:endParaRPr lang="fr-CH" altLang="fr-FR" sz="1000"/>
          </a:p>
        </p:txBody>
      </p:sp>
      <p:pic>
        <p:nvPicPr>
          <p:cNvPr id="26" name="Picture 8" descr="logo_etat_FR_vers_compacte.jpg">
            <a:extLst>
              <a:ext uri="{FF2B5EF4-FFF2-40B4-BE49-F238E27FC236}">
                <a16:creationId xmlns:a16="http://schemas.microsoft.com/office/drawing/2014/main" id="{D35F88EF-F2BB-4AEC-B8F1-ABF119E8DABD}"/>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68313" y="6357938"/>
            <a:ext cx="755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0">
            <a:extLst>
              <a:ext uri="{FF2B5EF4-FFF2-40B4-BE49-F238E27FC236}">
                <a16:creationId xmlns:a16="http://schemas.microsoft.com/office/drawing/2014/main" id="{27D4433E-DD65-4D2E-B3CA-7B8CC72744B2}"/>
              </a:ext>
            </a:extLst>
          </p:cNvPr>
          <p:cNvSpPr txBox="1">
            <a:spLocks noChangeArrowheads="1"/>
          </p:cNvSpPr>
          <p:nvPr>
            <p:custDataLst>
              <p:tags r:id="rId3"/>
            </p:custDataLst>
          </p:nvPr>
        </p:nvSpPr>
        <p:spPr bwMode="auto">
          <a:xfrm>
            <a:off x="2516188" y="6315075"/>
            <a:ext cx="4800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a:t>Service des Exemples </a:t>
            </a:r>
            <a:r>
              <a:rPr lang="fr-CH" altLang="fr-FR" sz="1000"/>
              <a:t>SdE</a:t>
            </a:r>
          </a:p>
          <a:p>
            <a:pPr eaLnBrk="1" hangingPunct="1">
              <a:lnSpc>
                <a:spcPts val="1350"/>
              </a:lnSpc>
              <a:buClr>
                <a:srgbClr val="074EA1"/>
              </a:buClr>
              <a:defRPr/>
            </a:pPr>
            <a:r>
              <a:rPr lang="fr-CH" altLang="fr-FR" sz="1000"/>
              <a:t>Conférence de presse / 14 mars 2010</a:t>
            </a:r>
          </a:p>
        </p:txBody>
      </p:sp>
      <p:cxnSp>
        <p:nvCxnSpPr>
          <p:cNvPr id="28" name="Straight Connector 13">
            <a:extLst>
              <a:ext uri="{FF2B5EF4-FFF2-40B4-BE49-F238E27FC236}">
                <a16:creationId xmlns:a16="http://schemas.microsoft.com/office/drawing/2014/main" id="{5F51E400-A7EB-4A72-9965-5C9252B4B537}"/>
              </a:ext>
            </a:extLst>
          </p:cNvPr>
          <p:cNvCxnSpPr/>
          <p:nvPr>
            <p:custDataLst>
              <p:tags r:id="rId4"/>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29" name="Rectangle 2" hidden="1">
            <a:extLst>
              <a:ext uri="{FF2B5EF4-FFF2-40B4-BE49-F238E27FC236}">
                <a16:creationId xmlns:a16="http://schemas.microsoft.com/office/drawing/2014/main" id="{CEEDF552-5FD1-4C97-BF87-5A3CE320C7C7}"/>
              </a:ext>
            </a:extLst>
          </p:cNvPr>
          <p:cNvGraphicFramePr>
            <a:graphicFrameLocks/>
          </p:cNvGraphicFramePr>
          <p:nvPr userDrawn="1"/>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10247" name="Rectangle 2" hidden="1">
                        <a:extLst>
                          <a:ext uri="{FF2B5EF4-FFF2-40B4-BE49-F238E27FC236}">
                            <a16:creationId xmlns:a16="http://schemas.microsoft.com/office/drawing/2014/main" id="{60CDB986-D9EE-4F5D-BBDE-FDFF31FFA8A4}"/>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p:nvPr>
        </p:nvSpPr>
        <p:spPr>
          <a:xfrm>
            <a:off x="457200" y="304800"/>
            <a:ext cx="8242298" cy="951970"/>
          </a:xfrm>
        </p:spPr>
        <p:txBody>
          <a:bodyPr/>
          <a:lstStyle/>
          <a:p>
            <a:r>
              <a:rPr lang="fr-FR"/>
              <a:t>Cliquez pour modifier le style du titre</a:t>
            </a:r>
            <a:endParaRPr lang="fr-CH" dirty="0"/>
          </a:p>
        </p:txBody>
      </p:sp>
      <p:sp>
        <p:nvSpPr>
          <p:cNvPr id="40" name="Textplatzhalter 39"/>
          <p:cNvSpPr>
            <a:spLocks noGrp="1"/>
          </p:cNvSpPr>
          <p:nvPr>
            <p:ph type="body" sz="quarter" idx="12"/>
          </p:nvPr>
        </p:nvSpPr>
        <p:spPr>
          <a:xfrm>
            <a:off x="457200" y="1860000"/>
            <a:ext cx="1600200" cy="307777"/>
          </a:xfrm>
        </p:spPr>
        <p:txBody>
          <a:bodyPr/>
          <a:lstStyle>
            <a:lvl1pPr>
              <a:spcAft>
                <a:spcPts val="600"/>
              </a:spcAft>
              <a:defRPr b="1"/>
            </a:lvl1pPr>
          </a:lstStyle>
          <a:p>
            <a:pPr lvl="0"/>
            <a:r>
              <a:rPr lang="fr-FR"/>
              <a:t>Cliquez pour modifier les styles du texte du masque</a:t>
            </a:r>
          </a:p>
        </p:txBody>
      </p:sp>
      <p:sp>
        <p:nvSpPr>
          <p:cNvPr id="41" name="Textplatzhalter 39"/>
          <p:cNvSpPr>
            <a:spLocks noGrp="1"/>
          </p:cNvSpPr>
          <p:nvPr>
            <p:ph type="body" sz="quarter" idx="13"/>
          </p:nvPr>
        </p:nvSpPr>
        <p:spPr>
          <a:xfrm>
            <a:off x="2268538" y="1860000"/>
            <a:ext cx="1602000" cy="307777"/>
          </a:xfrm>
        </p:spPr>
        <p:txBody>
          <a:bodyPr/>
          <a:lstStyle>
            <a:lvl1pPr>
              <a:spcAft>
                <a:spcPts val="600"/>
              </a:spcAft>
              <a:defRPr b="1"/>
            </a:lvl1pPr>
          </a:lstStyle>
          <a:p>
            <a:pPr lvl="0"/>
            <a:r>
              <a:rPr lang="fr-FR"/>
              <a:t>Cliquez pour modifier les styles du texte du masque</a:t>
            </a:r>
          </a:p>
        </p:txBody>
      </p:sp>
      <p:sp>
        <p:nvSpPr>
          <p:cNvPr id="42" name="Textplatzhalter 39"/>
          <p:cNvSpPr>
            <a:spLocks noGrp="1"/>
          </p:cNvSpPr>
          <p:nvPr>
            <p:ph type="body" sz="quarter" idx="14"/>
          </p:nvPr>
        </p:nvSpPr>
        <p:spPr>
          <a:xfrm>
            <a:off x="4081462" y="1860000"/>
            <a:ext cx="2797175" cy="307777"/>
          </a:xfrm>
        </p:spPr>
        <p:txBody>
          <a:bodyPr/>
          <a:lstStyle>
            <a:lvl1pPr>
              <a:spcAft>
                <a:spcPts val="600"/>
              </a:spcAft>
              <a:defRPr b="1"/>
            </a:lvl1pPr>
          </a:lstStyle>
          <a:p>
            <a:pPr lvl="0"/>
            <a:r>
              <a:rPr lang="fr-FR"/>
              <a:t>Cliquez pour modifier les styles du texte du masque</a:t>
            </a:r>
          </a:p>
        </p:txBody>
      </p:sp>
      <p:sp>
        <p:nvSpPr>
          <p:cNvPr id="44" name="Textplatzhalter 39"/>
          <p:cNvSpPr>
            <a:spLocks noGrp="1"/>
          </p:cNvSpPr>
          <p:nvPr>
            <p:ph type="body" sz="quarter" idx="15"/>
          </p:nvPr>
        </p:nvSpPr>
        <p:spPr>
          <a:xfrm>
            <a:off x="7072312" y="1860000"/>
            <a:ext cx="1627187" cy="307777"/>
          </a:xfrm>
        </p:spPr>
        <p:txBody>
          <a:bodyPr/>
          <a:lstStyle>
            <a:lvl1pPr>
              <a:spcAft>
                <a:spcPts val="600"/>
              </a:spcAft>
              <a:defRPr b="1"/>
            </a:lvl1pPr>
          </a:lstStyle>
          <a:p>
            <a:pPr lvl="0"/>
            <a:r>
              <a:rPr lang="fr-FR"/>
              <a:t>Cliquez pour modifier les styles du texte du masque</a:t>
            </a:r>
          </a:p>
        </p:txBody>
      </p:sp>
      <p:sp>
        <p:nvSpPr>
          <p:cNvPr id="50" name="Textplatzhalter 49"/>
          <p:cNvSpPr>
            <a:spLocks noGrp="1"/>
          </p:cNvSpPr>
          <p:nvPr>
            <p:ph type="body" sz="quarter" idx="16"/>
          </p:nvPr>
        </p:nvSpPr>
        <p:spPr>
          <a:xfrm>
            <a:off x="501649" y="2373323"/>
            <a:ext cx="1601615" cy="1231106"/>
          </a:xfrm>
        </p:spPr>
        <p:txBody>
          <a:bodyPr/>
          <a:lstStyle>
            <a:lvl1pPr>
              <a:spcAft>
                <a:spcPts val="600"/>
              </a:spcAft>
              <a:defRPr/>
            </a:lvl1pPr>
          </a:lstStyle>
          <a:p>
            <a:pPr lvl="0"/>
            <a:r>
              <a:rPr lang="fr-FR"/>
              <a:t>Cliquez pour modifier les styles du texte du masque</a:t>
            </a:r>
          </a:p>
        </p:txBody>
      </p:sp>
      <p:sp>
        <p:nvSpPr>
          <p:cNvPr id="51" name="Textplatzhalter 49"/>
          <p:cNvSpPr>
            <a:spLocks noGrp="1"/>
          </p:cNvSpPr>
          <p:nvPr>
            <p:ph type="body" sz="quarter" idx="17"/>
          </p:nvPr>
        </p:nvSpPr>
        <p:spPr>
          <a:xfrm>
            <a:off x="2268538" y="2373323"/>
            <a:ext cx="1602000" cy="1231106"/>
          </a:xfrm>
        </p:spPr>
        <p:txBody>
          <a:bodyPr/>
          <a:lstStyle>
            <a:lvl1pPr>
              <a:spcAft>
                <a:spcPts val="600"/>
              </a:spcAft>
              <a:defRPr/>
            </a:lvl1pPr>
          </a:lstStyle>
          <a:p>
            <a:pPr lvl="0"/>
            <a:r>
              <a:rPr lang="fr-FR"/>
              <a:t>Cliquez pour modifier les styles du texte du masque</a:t>
            </a:r>
          </a:p>
        </p:txBody>
      </p:sp>
      <p:sp>
        <p:nvSpPr>
          <p:cNvPr id="52" name="Textplatzhalter 49"/>
          <p:cNvSpPr>
            <a:spLocks noGrp="1"/>
          </p:cNvSpPr>
          <p:nvPr>
            <p:ph type="body" sz="quarter" idx="18"/>
          </p:nvPr>
        </p:nvSpPr>
        <p:spPr>
          <a:xfrm>
            <a:off x="4081462" y="2373323"/>
            <a:ext cx="2797175" cy="615553"/>
          </a:xfrm>
        </p:spPr>
        <p:txBody>
          <a:bodyPr/>
          <a:lstStyle>
            <a:lvl1pPr>
              <a:spcAft>
                <a:spcPts val="600"/>
              </a:spcAft>
              <a:defRPr/>
            </a:lvl1pPr>
          </a:lstStyle>
          <a:p>
            <a:pPr lvl="0"/>
            <a:r>
              <a:rPr lang="fr-FR"/>
              <a:t>Cliquez pour modifier les styles du texte du masque</a:t>
            </a:r>
          </a:p>
        </p:txBody>
      </p:sp>
      <p:sp>
        <p:nvSpPr>
          <p:cNvPr id="53" name="Textplatzhalter 49"/>
          <p:cNvSpPr>
            <a:spLocks noGrp="1"/>
          </p:cNvSpPr>
          <p:nvPr>
            <p:ph type="body" sz="quarter" idx="19"/>
          </p:nvPr>
        </p:nvSpPr>
        <p:spPr>
          <a:xfrm>
            <a:off x="7110398" y="237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54" name="Textplatzhalter 49"/>
          <p:cNvSpPr>
            <a:spLocks noGrp="1"/>
          </p:cNvSpPr>
          <p:nvPr>
            <p:ph type="body" sz="quarter" idx="20"/>
          </p:nvPr>
        </p:nvSpPr>
        <p:spPr>
          <a:xfrm>
            <a:off x="499850" y="3093323"/>
            <a:ext cx="1602000" cy="1231106"/>
          </a:xfrm>
        </p:spPr>
        <p:txBody>
          <a:bodyPr/>
          <a:lstStyle>
            <a:lvl1pPr>
              <a:spcAft>
                <a:spcPts val="600"/>
              </a:spcAft>
              <a:defRPr/>
            </a:lvl1pPr>
          </a:lstStyle>
          <a:p>
            <a:pPr lvl="0"/>
            <a:r>
              <a:rPr lang="fr-FR"/>
              <a:t>Cliquez pour modifier les styles du texte du masque</a:t>
            </a:r>
          </a:p>
        </p:txBody>
      </p:sp>
      <p:sp>
        <p:nvSpPr>
          <p:cNvPr id="55" name="Textplatzhalter 49"/>
          <p:cNvSpPr>
            <a:spLocks noGrp="1"/>
          </p:cNvSpPr>
          <p:nvPr>
            <p:ph type="body" sz="quarter" idx="21"/>
          </p:nvPr>
        </p:nvSpPr>
        <p:spPr>
          <a:xfrm>
            <a:off x="2268538" y="3093323"/>
            <a:ext cx="1602000" cy="1231106"/>
          </a:xfrm>
        </p:spPr>
        <p:txBody>
          <a:bodyPr/>
          <a:lstStyle>
            <a:lvl1pPr>
              <a:spcAft>
                <a:spcPts val="600"/>
              </a:spcAft>
              <a:defRPr/>
            </a:lvl1pPr>
          </a:lstStyle>
          <a:p>
            <a:pPr lvl="0"/>
            <a:r>
              <a:rPr lang="fr-FR"/>
              <a:t>Cliquez pour modifier les styles du texte du masque</a:t>
            </a:r>
          </a:p>
        </p:txBody>
      </p:sp>
      <p:sp>
        <p:nvSpPr>
          <p:cNvPr id="56" name="Textplatzhalter 49"/>
          <p:cNvSpPr>
            <a:spLocks noGrp="1"/>
          </p:cNvSpPr>
          <p:nvPr>
            <p:ph type="body" sz="quarter" idx="22"/>
          </p:nvPr>
        </p:nvSpPr>
        <p:spPr>
          <a:xfrm>
            <a:off x="4081462" y="3093323"/>
            <a:ext cx="2797175" cy="615553"/>
          </a:xfrm>
        </p:spPr>
        <p:txBody>
          <a:bodyPr/>
          <a:lstStyle>
            <a:lvl1pPr>
              <a:spcAft>
                <a:spcPts val="600"/>
              </a:spcAft>
              <a:defRPr/>
            </a:lvl1pPr>
          </a:lstStyle>
          <a:p>
            <a:pPr lvl="0"/>
            <a:r>
              <a:rPr lang="fr-FR"/>
              <a:t>Cliquez pour modifier les styles du texte du masque</a:t>
            </a:r>
          </a:p>
        </p:txBody>
      </p:sp>
      <p:sp>
        <p:nvSpPr>
          <p:cNvPr id="57" name="Textplatzhalter 49"/>
          <p:cNvSpPr>
            <a:spLocks noGrp="1"/>
          </p:cNvSpPr>
          <p:nvPr>
            <p:ph type="body" sz="quarter" idx="23"/>
          </p:nvPr>
        </p:nvSpPr>
        <p:spPr>
          <a:xfrm>
            <a:off x="7110398" y="309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58" name="Textplatzhalter 49"/>
          <p:cNvSpPr>
            <a:spLocks noGrp="1"/>
          </p:cNvSpPr>
          <p:nvPr>
            <p:ph type="body" sz="quarter" idx="24"/>
          </p:nvPr>
        </p:nvSpPr>
        <p:spPr>
          <a:xfrm>
            <a:off x="501650" y="3813323"/>
            <a:ext cx="1602000" cy="1231106"/>
          </a:xfrm>
        </p:spPr>
        <p:txBody>
          <a:bodyPr/>
          <a:lstStyle>
            <a:lvl1pPr>
              <a:spcAft>
                <a:spcPts val="600"/>
              </a:spcAft>
              <a:defRPr/>
            </a:lvl1pPr>
          </a:lstStyle>
          <a:p>
            <a:pPr lvl="0"/>
            <a:r>
              <a:rPr lang="fr-FR"/>
              <a:t>Cliquez pour modifier les styles du texte du masque</a:t>
            </a:r>
          </a:p>
        </p:txBody>
      </p:sp>
      <p:sp>
        <p:nvSpPr>
          <p:cNvPr id="59" name="Textplatzhalter 49"/>
          <p:cNvSpPr>
            <a:spLocks noGrp="1"/>
          </p:cNvSpPr>
          <p:nvPr>
            <p:ph type="body" sz="quarter" idx="25"/>
          </p:nvPr>
        </p:nvSpPr>
        <p:spPr>
          <a:xfrm>
            <a:off x="2268538" y="3813323"/>
            <a:ext cx="1602000" cy="1231106"/>
          </a:xfrm>
        </p:spPr>
        <p:txBody>
          <a:bodyPr/>
          <a:lstStyle>
            <a:lvl1pPr>
              <a:spcAft>
                <a:spcPts val="600"/>
              </a:spcAft>
              <a:defRPr/>
            </a:lvl1pPr>
          </a:lstStyle>
          <a:p>
            <a:pPr lvl="0"/>
            <a:r>
              <a:rPr lang="fr-FR"/>
              <a:t>Cliquez pour modifier les styles du texte du masque</a:t>
            </a:r>
          </a:p>
        </p:txBody>
      </p:sp>
      <p:sp>
        <p:nvSpPr>
          <p:cNvPr id="60" name="Textplatzhalter 49"/>
          <p:cNvSpPr>
            <a:spLocks noGrp="1"/>
          </p:cNvSpPr>
          <p:nvPr>
            <p:ph type="body" sz="quarter" idx="26"/>
          </p:nvPr>
        </p:nvSpPr>
        <p:spPr>
          <a:xfrm>
            <a:off x="4081462" y="3813323"/>
            <a:ext cx="2797175" cy="615553"/>
          </a:xfrm>
        </p:spPr>
        <p:txBody>
          <a:bodyPr/>
          <a:lstStyle>
            <a:lvl1pPr>
              <a:spcAft>
                <a:spcPts val="600"/>
              </a:spcAft>
              <a:defRPr/>
            </a:lvl1pPr>
          </a:lstStyle>
          <a:p>
            <a:pPr lvl="0"/>
            <a:r>
              <a:rPr lang="fr-FR"/>
              <a:t>Cliquez pour modifier les styles du texte du masque</a:t>
            </a:r>
          </a:p>
        </p:txBody>
      </p:sp>
      <p:sp>
        <p:nvSpPr>
          <p:cNvPr id="61" name="Textplatzhalter 49"/>
          <p:cNvSpPr>
            <a:spLocks noGrp="1"/>
          </p:cNvSpPr>
          <p:nvPr>
            <p:ph type="body" sz="quarter" idx="27"/>
          </p:nvPr>
        </p:nvSpPr>
        <p:spPr>
          <a:xfrm>
            <a:off x="7110398" y="381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62" name="Textplatzhalter 49"/>
          <p:cNvSpPr>
            <a:spLocks noGrp="1"/>
          </p:cNvSpPr>
          <p:nvPr>
            <p:ph type="body" sz="quarter" idx="28"/>
          </p:nvPr>
        </p:nvSpPr>
        <p:spPr>
          <a:xfrm>
            <a:off x="501649" y="4533323"/>
            <a:ext cx="1601615" cy="1231106"/>
          </a:xfrm>
        </p:spPr>
        <p:txBody>
          <a:bodyPr/>
          <a:lstStyle>
            <a:lvl1pPr>
              <a:spcAft>
                <a:spcPts val="600"/>
              </a:spcAft>
              <a:defRPr/>
            </a:lvl1pPr>
          </a:lstStyle>
          <a:p>
            <a:pPr lvl="0"/>
            <a:r>
              <a:rPr lang="fr-FR"/>
              <a:t>Cliquez pour modifier les styles du texte du masque</a:t>
            </a:r>
          </a:p>
        </p:txBody>
      </p:sp>
      <p:sp>
        <p:nvSpPr>
          <p:cNvPr id="63" name="Textplatzhalter 49"/>
          <p:cNvSpPr>
            <a:spLocks noGrp="1"/>
          </p:cNvSpPr>
          <p:nvPr>
            <p:ph type="body" sz="quarter" idx="29"/>
          </p:nvPr>
        </p:nvSpPr>
        <p:spPr>
          <a:xfrm>
            <a:off x="2268538" y="4533323"/>
            <a:ext cx="1602000" cy="1231106"/>
          </a:xfrm>
        </p:spPr>
        <p:txBody>
          <a:bodyPr/>
          <a:lstStyle>
            <a:lvl1pPr>
              <a:spcAft>
                <a:spcPts val="600"/>
              </a:spcAft>
              <a:defRPr/>
            </a:lvl1pPr>
          </a:lstStyle>
          <a:p>
            <a:pPr lvl="0"/>
            <a:r>
              <a:rPr lang="fr-FR"/>
              <a:t>Cliquez pour modifier les styles du texte du masque</a:t>
            </a:r>
          </a:p>
        </p:txBody>
      </p:sp>
      <p:sp>
        <p:nvSpPr>
          <p:cNvPr id="64" name="Textplatzhalter 49"/>
          <p:cNvSpPr>
            <a:spLocks noGrp="1"/>
          </p:cNvSpPr>
          <p:nvPr>
            <p:ph type="body" sz="quarter" idx="30"/>
          </p:nvPr>
        </p:nvSpPr>
        <p:spPr>
          <a:xfrm>
            <a:off x="4081462" y="4533323"/>
            <a:ext cx="2797175" cy="615553"/>
          </a:xfrm>
        </p:spPr>
        <p:txBody>
          <a:bodyPr/>
          <a:lstStyle>
            <a:lvl1pPr>
              <a:spcAft>
                <a:spcPts val="600"/>
              </a:spcAft>
              <a:defRPr/>
            </a:lvl1pPr>
          </a:lstStyle>
          <a:p>
            <a:pPr lvl="0"/>
            <a:r>
              <a:rPr lang="fr-FR"/>
              <a:t>Cliquez pour modifier les styles du texte du masque</a:t>
            </a:r>
          </a:p>
        </p:txBody>
      </p:sp>
      <p:sp>
        <p:nvSpPr>
          <p:cNvPr id="69" name="Textplatzhalter 68"/>
          <p:cNvSpPr>
            <a:spLocks noGrp="1"/>
          </p:cNvSpPr>
          <p:nvPr>
            <p:ph type="body" sz="quarter" idx="32"/>
          </p:nvPr>
        </p:nvSpPr>
        <p:spPr>
          <a:xfrm>
            <a:off x="457199" y="1327200"/>
            <a:ext cx="8242299" cy="369332"/>
          </a:xfrm>
          <a:noFill/>
          <a:ln w="9525">
            <a:noFill/>
            <a:miter lim="800000"/>
            <a:headEnd/>
            <a:tailEnd/>
          </a:ln>
        </p:spPr>
        <p:txBody>
          <a:bodyPr/>
          <a:lstStyle>
            <a:lvl1pPr>
              <a:defRPr lang="en-US" sz="2400" b="1" kern="1200" dirty="0" smtClean="0">
                <a:solidFill>
                  <a:schemeClr val="tx2"/>
                </a:solidFill>
                <a:latin typeface="Arial" charset="0"/>
                <a:ea typeface="ＭＳ Ｐゴシック" pitchFamily="-112" charset="-128"/>
                <a:cs typeface="+mn-cs"/>
              </a:defRPr>
            </a:lvl1pPr>
          </a:lstStyle>
          <a:p>
            <a:pPr lvl="0"/>
            <a:r>
              <a:rPr lang="fr-FR"/>
              <a:t>Cliquez pour modifier les styles du texte du masque</a:t>
            </a:r>
          </a:p>
        </p:txBody>
      </p:sp>
      <p:sp>
        <p:nvSpPr>
          <p:cNvPr id="71" name="Textplatzhalter 70"/>
          <p:cNvSpPr>
            <a:spLocks noGrp="1"/>
          </p:cNvSpPr>
          <p:nvPr>
            <p:ph type="body" sz="quarter" idx="33"/>
          </p:nvPr>
        </p:nvSpPr>
        <p:spPr>
          <a:xfrm>
            <a:off x="7110398" y="453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Tree>
    <p:extLst>
      <p:ext uri="{BB962C8B-B14F-4D97-AF65-F5344CB8AC3E}">
        <p14:creationId xmlns:p14="http://schemas.microsoft.com/office/powerpoint/2010/main" val="2149502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yout Foto Hochformat">
    <p:spTree>
      <p:nvGrpSpPr>
        <p:cNvPr id="1" name=""/>
        <p:cNvGrpSpPr/>
        <p:nvPr/>
      </p:nvGrpSpPr>
      <p:grpSpPr>
        <a:xfrm>
          <a:off x="0" y="0"/>
          <a:ext cx="0" cy="0"/>
          <a:chOff x="0" y="0"/>
          <a:chExt cx="0" cy="0"/>
        </a:xfrm>
      </p:grpSpPr>
      <p:graphicFrame>
        <p:nvGraphicFramePr>
          <p:cNvPr id="6" name="Rectangle 10" hidden="1">
            <a:extLst>
              <a:ext uri="{FF2B5EF4-FFF2-40B4-BE49-F238E27FC236}">
                <a16:creationId xmlns:a16="http://schemas.microsoft.com/office/drawing/2014/main" id="{05F74824-6173-448E-8E09-55A339CA60D5}"/>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11266" name="Rectangle 10" hidden="1">
                        <a:extLst>
                          <a:ext uri="{FF2B5EF4-FFF2-40B4-BE49-F238E27FC236}">
                            <a16:creationId xmlns:a16="http://schemas.microsoft.com/office/drawing/2014/main" id="{C508AFE9-BE58-4BFD-AB5D-05C66ED4899A}"/>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9">
            <a:extLst>
              <a:ext uri="{FF2B5EF4-FFF2-40B4-BE49-F238E27FC236}">
                <a16:creationId xmlns:a16="http://schemas.microsoft.com/office/drawing/2014/main" id="{ADB63D2F-D42E-443F-8AA2-7306AD94946A}"/>
              </a:ext>
            </a:extLst>
          </p:cNvPr>
          <p:cNvSpPr txBox="1">
            <a:spLocks noChangeArrowheads="1"/>
          </p:cNvSpPr>
          <p:nvPr>
            <p:custDataLst>
              <p:tags r:id="rId1"/>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EB41570E-43D0-4B79-9574-47458F4702D4}" type="slidenum">
              <a:rPr lang="fr-CH" altLang="fr-FR" sz="1000" smtClean="0"/>
              <a:pPr algn="r">
                <a:defRPr/>
              </a:pPr>
              <a:t>‹N°›</a:t>
            </a:fld>
            <a:endParaRPr lang="fr-CH" altLang="fr-FR" sz="1000"/>
          </a:p>
        </p:txBody>
      </p:sp>
      <p:pic>
        <p:nvPicPr>
          <p:cNvPr id="9" name="Picture 8" descr="logo_etat_FR_vers_compacte.jpg">
            <a:extLst>
              <a:ext uri="{FF2B5EF4-FFF2-40B4-BE49-F238E27FC236}">
                <a16:creationId xmlns:a16="http://schemas.microsoft.com/office/drawing/2014/main" id="{9CE527A0-C469-4282-8E8E-DB75325125DA}"/>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68313" y="6357938"/>
            <a:ext cx="755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0">
            <a:extLst>
              <a:ext uri="{FF2B5EF4-FFF2-40B4-BE49-F238E27FC236}">
                <a16:creationId xmlns:a16="http://schemas.microsoft.com/office/drawing/2014/main" id="{06E5F218-1068-4928-ACBB-44D29A0F21D6}"/>
              </a:ext>
            </a:extLst>
          </p:cNvPr>
          <p:cNvSpPr txBox="1">
            <a:spLocks noChangeArrowheads="1"/>
          </p:cNvSpPr>
          <p:nvPr>
            <p:custDataLst>
              <p:tags r:id="rId3"/>
            </p:custDataLst>
          </p:nvPr>
        </p:nvSpPr>
        <p:spPr bwMode="auto">
          <a:xfrm>
            <a:off x="2516188" y="6315075"/>
            <a:ext cx="4800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a:t>Service des Exemples </a:t>
            </a:r>
            <a:r>
              <a:rPr lang="fr-CH" altLang="fr-FR" sz="1000"/>
              <a:t>SdE</a:t>
            </a:r>
          </a:p>
          <a:p>
            <a:pPr eaLnBrk="1" hangingPunct="1">
              <a:lnSpc>
                <a:spcPts val="1350"/>
              </a:lnSpc>
              <a:buClr>
                <a:srgbClr val="074EA1"/>
              </a:buClr>
              <a:defRPr/>
            </a:pPr>
            <a:r>
              <a:rPr lang="fr-CH" altLang="fr-FR" sz="1000"/>
              <a:t>Conférence de presse / 14 mars 2010</a:t>
            </a:r>
          </a:p>
        </p:txBody>
      </p:sp>
      <p:cxnSp>
        <p:nvCxnSpPr>
          <p:cNvPr id="13" name="Straight Connector 13">
            <a:extLst>
              <a:ext uri="{FF2B5EF4-FFF2-40B4-BE49-F238E27FC236}">
                <a16:creationId xmlns:a16="http://schemas.microsoft.com/office/drawing/2014/main" id="{7378A383-8F8E-48E2-92AD-87BC750BC2D3}"/>
              </a:ext>
            </a:extLst>
          </p:cNvPr>
          <p:cNvCxnSpPr/>
          <p:nvPr>
            <p:custDataLst>
              <p:tags r:id="rId4"/>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14" name="Rectangle 2" hidden="1">
            <a:extLst>
              <a:ext uri="{FF2B5EF4-FFF2-40B4-BE49-F238E27FC236}">
                <a16:creationId xmlns:a16="http://schemas.microsoft.com/office/drawing/2014/main" id="{6AFE31AE-47BF-4DB8-8D5F-F69C38D0B935}"/>
              </a:ext>
            </a:extLst>
          </p:cNvPr>
          <p:cNvGraphicFramePr>
            <a:graphicFrameLocks/>
          </p:cNvGraphicFramePr>
          <p:nvPr userDrawn="1"/>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11271" name="Rectangle 2" hidden="1">
                        <a:extLst>
                          <a:ext uri="{FF2B5EF4-FFF2-40B4-BE49-F238E27FC236}">
                            <a16:creationId xmlns:a16="http://schemas.microsoft.com/office/drawing/2014/main" id="{68BCC025-0630-4117-B3DC-B9B979ACD23C}"/>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nvPr>
        </p:nvSpPr>
        <p:spPr>
          <a:xfrm>
            <a:off x="4800600" y="1327200"/>
            <a:ext cx="3900488" cy="615553"/>
          </a:xfrm>
        </p:spPr>
        <p:txBody>
          <a:bodyPr/>
          <a:lstStyle/>
          <a:p>
            <a:pPr lvl="0"/>
            <a:r>
              <a:rPr lang="fr-FR" noProof="0"/>
              <a:t>Cliquez sur l'icône pour ajouter une image</a:t>
            </a:r>
            <a:endParaRPr lang="fr-CH" noProof="0"/>
          </a:p>
        </p:txBody>
      </p:sp>
      <p:sp>
        <p:nvSpPr>
          <p:cNvPr id="2" name="Titel 1"/>
          <p:cNvSpPr>
            <a:spLocks noGrp="1"/>
          </p:cNvSpPr>
          <p:nvPr>
            <p:ph type="title"/>
          </p:nvPr>
        </p:nvSpPr>
        <p:spPr>
          <a:xfrm>
            <a:off x="457200" y="304800"/>
            <a:ext cx="8242300" cy="984885"/>
          </a:xfrm>
        </p:spPr>
        <p:txBody>
          <a:bodyPr/>
          <a:lstStyle>
            <a:lvl1pPr>
              <a:defRPr/>
            </a:lvl1pPr>
          </a:lstStyle>
          <a:p>
            <a:r>
              <a:rPr lang="fr-FR"/>
              <a:t>Cliquez pour modifier le style du titre</a:t>
            </a:r>
            <a:endParaRPr lang="fr-CH" dirty="0"/>
          </a:p>
        </p:txBody>
      </p:sp>
      <p:sp>
        <p:nvSpPr>
          <p:cNvPr id="8" name="Textplatzhalter 7"/>
          <p:cNvSpPr>
            <a:spLocks noGrp="1"/>
          </p:cNvSpPr>
          <p:nvPr>
            <p:ph type="body" sz="quarter" idx="12"/>
          </p:nvPr>
        </p:nvSpPr>
        <p:spPr>
          <a:xfrm>
            <a:off x="457200" y="1766400"/>
            <a:ext cx="4186238" cy="215443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10" name="Textplatzhalter 9"/>
          <p:cNvSpPr>
            <a:spLocks noGrp="1"/>
          </p:cNvSpPr>
          <p:nvPr>
            <p:ph type="body" sz="quarter" idx="13"/>
          </p:nvPr>
        </p:nvSpPr>
        <p:spPr>
          <a:xfrm>
            <a:off x="457200" y="1327200"/>
            <a:ext cx="4186238" cy="369332"/>
          </a:xfrm>
        </p:spPr>
        <p:txBody>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FR"/>
              <a:t>Cliquez pour modifier les styles du texte du masque</a:t>
            </a:r>
          </a:p>
        </p:txBody>
      </p:sp>
    </p:spTree>
    <p:extLst>
      <p:ext uri="{BB962C8B-B14F-4D97-AF65-F5344CB8AC3E}">
        <p14:creationId xmlns:p14="http://schemas.microsoft.com/office/powerpoint/2010/main" val="897787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5.xml"/><Relationship Id="rId30"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88.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10" hidden="1">
            <a:extLst>
              <a:ext uri="{FF2B5EF4-FFF2-40B4-BE49-F238E27FC236}">
                <a16:creationId xmlns:a16="http://schemas.microsoft.com/office/drawing/2014/main" id="{9C6E8B44-43D3-43BB-918D-1FFE74E63E55}"/>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30" imgW="0" imgH="0" progId="">
                  <p:embed/>
                </p:oleObj>
              </mc:Choice>
              <mc:Fallback>
                <p:oleObj name="think-cell Slide" r:id="rId30" imgW="0" imgH="0" progId="">
                  <p:embed/>
                  <p:pic>
                    <p:nvPicPr>
                      <p:cNvPr id="0" name="Rectangle 10"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itle Placeholder 1">
            <a:extLst>
              <a:ext uri="{FF2B5EF4-FFF2-40B4-BE49-F238E27FC236}">
                <a16:creationId xmlns:a16="http://schemas.microsoft.com/office/drawing/2014/main" id="{7CBDDAA6-F52C-436E-8F1E-AC5C7472A899}"/>
              </a:ext>
            </a:extLst>
          </p:cNvPr>
          <p:cNvSpPr>
            <a:spLocks noGrp="1"/>
          </p:cNvSpPr>
          <p:nvPr>
            <p:ph type="title"/>
            <p:custDataLst>
              <p:tags r:id="rId24"/>
            </p:custDataLst>
          </p:nvPr>
        </p:nvSpPr>
        <p:spPr bwMode="auto">
          <a:xfrm>
            <a:off x="457200" y="306388"/>
            <a:ext cx="82423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CH" altLang="fr-FR"/>
              <a:t>Titre exemple</a:t>
            </a:r>
            <a:br>
              <a:rPr lang="fr-CH" altLang="fr-FR"/>
            </a:br>
            <a:r>
              <a:rPr lang="fr-CH" altLang="fr-FR"/>
              <a:t>—</a:t>
            </a:r>
          </a:p>
        </p:txBody>
      </p:sp>
      <p:sp>
        <p:nvSpPr>
          <p:cNvPr id="1028" name="Text Placeholder 2">
            <a:extLst>
              <a:ext uri="{FF2B5EF4-FFF2-40B4-BE49-F238E27FC236}">
                <a16:creationId xmlns:a16="http://schemas.microsoft.com/office/drawing/2014/main" id="{97957585-D0B2-4087-A346-628C9D87BF53}"/>
              </a:ext>
            </a:extLst>
          </p:cNvPr>
          <p:cNvSpPr>
            <a:spLocks noGrp="1"/>
          </p:cNvSpPr>
          <p:nvPr>
            <p:ph type="body" idx="1"/>
            <p:custDataLst>
              <p:tags r:id="rId25"/>
            </p:custDataLst>
          </p:nvPr>
        </p:nvSpPr>
        <p:spPr bwMode="auto">
          <a:xfrm>
            <a:off x="457200" y="1371600"/>
            <a:ext cx="8242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CH" altLang="fr-FR"/>
              <a:t>Texte principal</a:t>
            </a:r>
          </a:p>
          <a:p>
            <a:pPr lvl="1"/>
            <a:r>
              <a:rPr lang="fr-CH" altLang="fr-FR"/>
              <a:t>Premier niveau</a:t>
            </a:r>
          </a:p>
          <a:p>
            <a:pPr lvl="2"/>
            <a:r>
              <a:rPr lang="fr-CH" altLang="fr-FR"/>
              <a:t>Deuxième niveau</a:t>
            </a:r>
          </a:p>
          <a:p>
            <a:pPr lvl="3"/>
            <a:r>
              <a:rPr lang="fr-CH" altLang="fr-FR"/>
              <a:t>Troisième niveau</a:t>
            </a:r>
          </a:p>
          <a:p>
            <a:pPr lvl="4"/>
            <a:r>
              <a:rPr lang="fr-CH" altLang="fr-FR"/>
              <a:t>Quatrième niveau</a:t>
            </a:r>
          </a:p>
        </p:txBody>
      </p:sp>
      <p:sp>
        <p:nvSpPr>
          <p:cNvPr id="12" name="Rectangle 9">
            <a:extLst>
              <a:ext uri="{FF2B5EF4-FFF2-40B4-BE49-F238E27FC236}">
                <a16:creationId xmlns:a16="http://schemas.microsoft.com/office/drawing/2014/main" id="{DE8E0565-EBA7-4401-B7CC-08CBCC4B6111}"/>
              </a:ext>
            </a:extLst>
          </p:cNvPr>
          <p:cNvSpPr txBox="1">
            <a:spLocks noChangeArrowheads="1"/>
          </p:cNvSpPr>
          <p:nvPr>
            <p:custDataLst>
              <p:tags r:id="rId26"/>
            </p:custDataLst>
          </p:nvPr>
        </p:nvSpPr>
        <p:spPr bwMode="auto">
          <a:xfrm>
            <a:off x="8305800" y="6496050"/>
            <a:ext cx="401638" cy="152400"/>
          </a:xfrm>
          <a:prstGeom prst="rect">
            <a:avLst/>
          </a:prstGeom>
          <a:noFill/>
          <a:ln w="9525">
            <a:noFill/>
            <a:miter lim="800000"/>
            <a:headEnd/>
            <a:tailEnd/>
          </a:ln>
          <a:effectLst/>
        </p:spPr>
        <p:txBody>
          <a:bodyPr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defRPr/>
            </a:pPr>
            <a:fld id="{B1BEF71B-8296-46A0-BF97-CFBC675E323A}" type="slidenum">
              <a:rPr lang="fr-CH" altLang="fr-FR" sz="1000" smtClean="0"/>
              <a:pPr algn="r">
                <a:defRPr/>
              </a:pPr>
              <a:t>‹N°›</a:t>
            </a:fld>
            <a:endParaRPr lang="fr-CH" altLang="fr-FR" sz="1000"/>
          </a:p>
        </p:txBody>
      </p:sp>
      <p:pic>
        <p:nvPicPr>
          <p:cNvPr id="1030" name="Picture 8" descr="logo_etat_FR_vers_compacte.jpg">
            <a:extLst>
              <a:ext uri="{FF2B5EF4-FFF2-40B4-BE49-F238E27FC236}">
                <a16:creationId xmlns:a16="http://schemas.microsoft.com/office/drawing/2014/main" id="{9559E2A2-0170-4AE2-8CF3-94B18AC0DF8D}"/>
              </a:ext>
            </a:extLst>
          </p:cNvPr>
          <p:cNvPicPr>
            <a:picLocks noChangeAspect="1"/>
          </p:cNvPicPr>
          <p:nvPr>
            <p:custDataLst>
              <p:tags r:id="rId27"/>
            </p:custDataLst>
          </p:nvPr>
        </p:nvPicPr>
        <p:blipFill>
          <a:blip r:embed="rId31">
            <a:extLst>
              <a:ext uri="{28A0092B-C50C-407E-A947-70E740481C1C}">
                <a14:useLocalDpi xmlns:a14="http://schemas.microsoft.com/office/drawing/2010/main" val="0"/>
              </a:ext>
            </a:extLst>
          </a:blip>
          <a:srcRect/>
          <a:stretch>
            <a:fillRect/>
          </a:stretch>
        </p:blipFill>
        <p:spPr bwMode="auto">
          <a:xfrm>
            <a:off x="468313" y="6357938"/>
            <a:ext cx="755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BAEFF5E4-88BE-4E94-802B-5FA87C75C1D5}"/>
              </a:ext>
            </a:extLst>
          </p:cNvPr>
          <p:cNvCxnSpPr/>
          <p:nvPr>
            <p:custDataLst>
              <p:tags r:id="rId28"/>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10">
            <a:extLst>
              <a:ext uri="{FF2B5EF4-FFF2-40B4-BE49-F238E27FC236}">
                <a16:creationId xmlns:a16="http://schemas.microsoft.com/office/drawing/2014/main" id="{6C1F02C0-446B-4032-A651-85EF1DF63599}"/>
              </a:ext>
            </a:extLst>
          </p:cNvPr>
          <p:cNvSpPr txBox="1">
            <a:spLocks noChangeArrowheads="1"/>
          </p:cNvSpPr>
          <p:nvPr userDrawn="1">
            <p:custDataLst>
              <p:tags r:id="rId29"/>
            </p:custDataLst>
          </p:nvPr>
        </p:nvSpPr>
        <p:spPr bwMode="auto">
          <a:xfrm>
            <a:off x="1979613" y="6323013"/>
            <a:ext cx="4800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dirty="0"/>
              <a:t>Service de l’enseignement obligatoire de langue française </a:t>
            </a:r>
            <a:r>
              <a:rPr lang="fr-CH" altLang="fr-FR" sz="1000" dirty="0"/>
              <a:t>SEnOF</a:t>
            </a:r>
          </a:p>
          <a:p>
            <a:pPr eaLnBrk="1" hangingPunct="1">
              <a:lnSpc>
                <a:spcPts val="1350"/>
              </a:lnSpc>
              <a:buClr>
                <a:srgbClr val="074EA1"/>
              </a:buClr>
              <a:defRPr/>
            </a:pPr>
            <a:r>
              <a:rPr lang="fr-CH" altLang="fr-FR" sz="1000" dirty="0"/>
              <a:t>Enseignement et Soutien , conseil pédagogique / 2016</a:t>
            </a:r>
          </a:p>
        </p:txBody>
      </p:sp>
    </p:spTree>
  </p:cSld>
  <p:clrMap bg1="lt1" tx1="dk1" bg2="lt2" tx2="dk2" accent1="accent1" accent2="accent2" accent3="accent3" accent4="accent4" accent5="accent5" accent6="accent6" hlink="hlink" folHlink="folHlink"/>
  <p:sldLayoutIdLst>
    <p:sldLayoutId id="2147486054" r:id="rId1"/>
    <p:sldLayoutId id="2147486055" r:id="rId2"/>
    <p:sldLayoutId id="2147486056" r:id="rId3"/>
    <p:sldLayoutId id="2147486057" r:id="rId4"/>
    <p:sldLayoutId id="2147486058" r:id="rId5"/>
    <p:sldLayoutId id="2147486059" r:id="rId6"/>
    <p:sldLayoutId id="2147486060" r:id="rId7"/>
    <p:sldLayoutId id="2147486061" r:id="rId8"/>
    <p:sldLayoutId id="2147486062" r:id="rId9"/>
    <p:sldLayoutId id="2147486063" r:id="rId10"/>
    <p:sldLayoutId id="2147486044" r:id="rId11"/>
    <p:sldLayoutId id="2147486064" r:id="rId12"/>
    <p:sldLayoutId id="2147486065" r:id="rId13"/>
    <p:sldLayoutId id="2147486066" r:id="rId14"/>
    <p:sldLayoutId id="2147486067" r:id="rId15"/>
    <p:sldLayoutId id="2147486068" r:id="rId16"/>
    <p:sldLayoutId id="2147486069" r:id="rId17"/>
    <p:sldLayoutId id="2147486070" r:id="rId18"/>
    <p:sldLayoutId id="2147486071" r:id="rId19"/>
    <p:sldLayoutId id="2147486045" r:id="rId20"/>
    <p:sldLayoutId id="2147486072" r:id="rId21"/>
    <p:sldLayoutId id="2147486073" r:id="rId22"/>
  </p:sldLayoutIdLst>
  <p:hf hdr="0" ftr="0" dt="0"/>
  <p:txStyles>
    <p:titleStyle>
      <a:lvl1pPr algn="l" defTabSz="457200" rtl="0" eaLnBrk="0" fontAlgn="base" hangingPunct="0">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0" fontAlgn="base" hangingPunct="0">
        <a:lnSpc>
          <a:spcPts val="3700"/>
        </a:lnSpc>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0" fontAlgn="base" hangingPunct="0">
        <a:lnSpc>
          <a:spcPts val="3700"/>
        </a:lnSpc>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0" fontAlgn="base" hangingPunct="0">
        <a:lnSpc>
          <a:spcPts val="3700"/>
        </a:lnSpc>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0" fontAlgn="base" hangingPunct="0">
        <a:lnSpc>
          <a:spcPts val="3700"/>
        </a:lnSpc>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p:titleStyle>
    <p:bodyStyle>
      <a:lvl1pPr marL="342900" indent="-342900" algn="l" defTabSz="457200" rtl="0" eaLnBrk="0" fontAlgn="base" hangingPunct="0">
        <a:spcBef>
          <a:spcPct val="0"/>
        </a:spcBef>
        <a:spcAft>
          <a:spcPts val="600"/>
        </a:spcAft>
        <a:buClr>
          <a:srgbClr val="074EA1"/>
        </a:buClr>
        <a:buFont typeface="Lucida Grande"/>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0" fontAlgn="base" hangingPunct="0">
        <a:spcBef>
          <a:spcPct val="0"/>
        </a:spcBef>
        <a:spcAft>
          <a:spcPts val="600"/>
        </a:spcAft>
        <a:buClr>
          <a:schemeClr val="tx1"/>
        </a:buClr>
        <a:buSzPct val="100000"/>
        <a:buFont typeface="Arial" panose="020B0604020202020204" pitchFamily="34" charset="0"/>
        <a:buChar char="&gt;"/>
        <a:defRPr sz="2000" kern="1200">
          <a:solidFill>
            <a:schemeClr val="tx1"/>
          </a:solidFill>
          <a:latin typeface="Arial"/>
          <a:ea typeface="ＭＳ Ｐゴシック" pitchFamily="-112" charset="-128"/>
          <a:cs typeface="ＭＳ Ｐゴシック"/>
        </a:defRPr>
      </a:lvl2pPr>
      <a:lvl3pPr marL="539750" indent="-265113" algn="l" defTabSz="457200" rtl="0" eaLnBrk="0" fontAlgn="base" hangingPunct="0">
        <a:spcBef>
          <a:spcPct val="0"/>
        </a:spcBef>
        <a:spcAft>
          <a:spcPts val="600"/>
        </a:spcAft>
        <a:buSzPct val="100000"/>
        <a:buFont typeface="Arial" panose="020B0604020202020204" pitchFamily="34" charset="0"/>
        <a:buChar char="&gt;"/>
        <a:defRPr sz="2000" kern="1200">
          <a:solidFill>
            <a:schemeClr val="tx1"/>
          </a:solidFill>
          <a:latin typeface="Arial"/>
          <a:ea typeface="ＭＳ Ｐゴシック" pitchFamily="-112" charset="-128"/>
          <a:cs typeface="ＭＳ Ｐゴシック"/>
        </a:defRPr>
      </a:lvl3pPr>
      <a:lvl4pPr marL="803275" indent="-261938" algn="l" defTabSz="457200" rtl="0" eaLnBrk="0" fontAlgn="base" hangingPunct="0">
        <a:spcBef>
          <a:spcPct val="0"/>
        </a:spcBef>
        <a:spcAft>
          <a:spcPts val="600"/>
        </a:spcAft>
        <a:buClr>
          <a:srgbClr val="7F7F7F"/>
        </a:buClr>
        <a:buSzPct val="100000"/>
        <a:buFont typeface="Arial" panose="020B0604020202020204" pitchFamily="34" charset="0"/>
        <a:buChar char="&gt;"/>
        <a:defRPr sz="2000" kern="1200">
          <a:solidFill>
            <a:schemeClr val="tx1"/>
          </a:solidFill>
          <a:latin typeface="Arial"/>
          <a:ea typeface="ＭＳ Ｐゴシック" pitchFamily="-112" charset="-128"/>
          <a:cs typeface="ＭＳ Ｐゴシック"/>
        </a:defRPr>
      </a:lvl4pPr>
      <a:lvl5pPr marL="1076325" indent="-271463" algn="l" defTabSz="457200" rtl="0" eaLnBrk="0" fontAlgn="base" hangingPunct="0">
        <a:spcBef>
          <a:spcPct val="0"/>
        </a:spcBef>
        <a:spcAft>
          <a:spcPts val="600"/>
        </a:spcAft>
        <a:buClr>
          <a:srgbClr val="7F7F7F"/>
        </a:buClr>
        <a:buSzPct val="100000"/>
        <a:buFont typeface="Arial" panose="020B0604020202020204" pitchFamily="34" charset="0"/>
        <a:buChar char="&gt;"/>
        <a:defRPr sz="2000" kern="1200">
          <a:solidFill>
            <a:schemeClr val="tx1"/>
          </a:solidFill>
          <a:latin typeface="Arial"/>
          <a:ea typeface="ＭＳ Ｐゴシック" pitchFamily="-112"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1" descr="sphere2.png">
            <a:extLst>
              <a:ext uri="{FF2B5EF4-FFF2-40B4-BE49-F238E27FC236}">
                <a16:creationId xmlns:a16="http://schemas.microsoft.com/office/drawing/2014/main" id="{CB672CDD-FE67-43C4-8C07-01A2F971F2CA}"/>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823325" y="0"/>
            <a:ext cx="32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D915AD95-9643-4DA9-B199-952A27B9D614}"/>
              </a:ext>
            </a:extLst>
          </p:cNvPr>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2052" name="Text Placeholder 2">
            <a:extLst>
              <a:ext uri="{FF2B5EF4-FFF2-40B4-BE49-F238E27FC236}">
                <a16:creationId xmlns:a16="http://schemas.microsoft.com/office/drawing/2014/main" id="{09E452DE-B1F3-445B-A2D3-A5E91514761A}"/>
              </a:ext>
            </a:extLst>
          </p:cNvPr>
          <p:cNvSpPr>
            <a:spLocks noGrp="1"/>
          </p:cNvSpPr>
          <p:nvPr>
            <p:ph type="body" idx="1"/>
          </p:nvPr>
        </p:nvSpPr>
        <p:spPr bwMode="auto">
          <a:xfrm>
            <a:off x="457200" y="457200"/>
            <a:ext cx="3657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8" name="Slide Number Placeholder 7">
            <a:extLst>
              <a:ext uri="{FF2B5EF4-FFF2-40B4-BE49-F238E27FC236}">
                <a16:creationId xmlns:a16="http://schemas.microsoft.com/office/drawing/2014/main" id="{2BD0977C-F5DA-4FDD-A27F-C2B9C1A7BE5A}"/>
              </a:ext>
            </a:extLst>
          </p:cNvPr>
          <p:cNvSpPr>
            <a:spLocks noGrp="1"/>
          </p:cNvSpPr>
          <p:nvPr>
            <p:ph type="sldNum" sz="quarter" idx="4"/>
          </p:nvPr>
        </p:nvSpPr>
        <p:spPr>
          <a:xfrm>
            <a:off x="7772400" y="6400800"/>
            <a:ext cx="533400" cy="1524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7F7F7F"/>
                </a:solidFill>
              </a:defRPr>
            </a:lvl1pPr>
          </a:lstStyle>
          <a:p>
            <a:pPr>
              <a:defRPr/>
            </a:pPr>
            <a:fld id="{42F94BF7-EFF0-4FD5-9F4A-53B794F88662}" type="slidenum">
              <a:rPr lang="en-US" altLang="fr-FR"/>
              <a:pPr>
                <a:defRPr/>
              </a:pPr>
              <a:t>‹N°›</a:t>
            </a:fld>
            <a:endParaRPr lang="en-US" altLang="fr-FR"/>
          </a:p>
        </p:txBody>
      </p:sp>
      <p:sp>
        <p:nvSpPr>
          <p:cNvPr id="9" name="Date Placeholder 8">
            <a:extLst>
              <a:ext uri="{FF2B5EF4-FFF2-40B4-BE49-F238E27FC236}">
                <a16:creationId xmlns:a16="http://schemas.microsoft.com/office/drawing/2014/main" id="{555861E6-9B36-44B6-B750-8231816ACA2B}"/>
              </a:ext>
            </a:extLst>
          </p:cNvPr>
          <p:cNvSpPr>
            <a:spLocks noGrp="1"/>
          </p:cNvSpPr>
          <p:nvPr>
            <p:ph type="dt" sz="half" idx="2"/>
          </p:nvPr>
        </p:nvSpPr>
        <p:spPr>
          <a:xfrm>
            <a:off x="4876800" y="6426200"/>
            <a:ext cx="2819400" cy="127000"/>
          </a:xfrm>
          <a:prstGeom prst="rect">
            <a:avLst/>
          </a:prstGeom>
        </p:spPr>
        <p:txBody>
          <a:bodyPr vert="horz" lIns="91440" tIns="45720" rIns="91440" bIns="45720" rtlCol="0" anchor="ctr"/>
          <a:lstStyle>
            <a:lvl1pPr algn="r" eaLnBrk="1" hangingPunct="1">
              <a:defRPr sz="1050">
                <a:solidFill>
                  <a:schemeClr val="tx1">
                    <a:lumMod val="50000"/>
                    <a:lumOff val="50000"/>
                  </a:schemeClr>
                </a:solidFill>
              </a:defRPr>
            </a:lvl1pPr>
          </a:lstStyle>
          <a:p>
            <a:pPr>
              <a:defRPr/>
            </a:pPr>
            <a:endParaRPr lang="en-US" dirty="0"/>
          </a:p>
        </p:txBody>
      </p:sp>
      <p:sp>
        <p:nvSpPr>
          <p:cNvPr id="10" name="Footer Placeholder 9">
            <a:extLst>
              <a:ext uri="{FF2B5EF4-FFF2-40B4-BE49-F238E27FC236}">
                <a16:creationId xmlns:a16="http://schemas.microsoft.com/office/drawing/2014/main" id="{6D28A469-397C-4E51-8EAB-86A2F3C9C357}"/>
              </a:ext>
            </a:extLst>
          </p:cNvPr>
          <p:cNvSpPr>
            <a:spLocks noGrp="1"/>
          </p:cNvSpPr>
          <p:nvPr>
            <p:ph type="ftr" sz="quarter" idx="3"/>
          </p:nvPr>
        </p:nvSpPr>
        <p:spPr>
          <a:xfrm>
            <a:off x="4875213" y="6296025"/>
            <a:ext cx="2820987" cy="152400"/>
          </a:xfrm>
          <a:prstGeom prst="rect">
            <a:avLst/>
          </a:prstGeom>
        </p:spPr>
        <p:txBody>
          <a:bodyPr vert="horz" lIns="91440" tIns="45720" rIns="91440" bIns="45720" rtlCol="0" anchor="b"/>
          <a:lstStyle>
            <a:lvl1pPr algn="r" eaLnBrk="1" hangingPunct="1">
              <a:defRPr sz="1050">
                <a:solidFill>
                  <a:schemeClr val="tx1"/>
                </a:solidFill>
              </a:defRPr>
            </a:lvl1pPr>
          </a:lstStyle>
          <a:p>
            <a:pPr>
              <a:defRPr/>
            </a:pPr>
            <a:endParaRPr lang="en-US"/>
          </a:p>
        </p:txBody>
      </p:sp>
      <p:sp>
        <p:nvSpPr>
          <p:cNvPr id="11" name="TextBox 10">
            <a:extLst>
              <a:ext uri="{FF2B5EF4-FFF2-40B4-BE49-F238E27FC236}">
                <a16:creationId xmlns:a16="http://schemas.microsoft.com/office/drawing/2014/main" id="{7D258E8D-4DA4-4666-83A2-C3747EAEA3B0}"/>
              </a:ext>
            </a:extLst>
          </p:cNvPr>
          <p:cNvSpPr txBox="1">
            <a:spLocks noChangeArrowheads="1"/>
          </p:cNvSpPr>
          <p:nvPr userDrawn="1">
            <p:custDataLst>
              <p:tags r:id="rId15"/>
            </p:custDataLst>
          </p:nvPr>
        </p:nvSpPr>
        <p:spPr bwMode="auto">
          <a:xfrm>
            <a:off x="1979613" y="6323013"/>
            <a:ext cx="4800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50"/>
              </a:lnSpc>
              <a:buClr>
                <a:srgbClr val="074EA1"/>
              </a:buClr>
              <a:defRPr/>
            </a:pPr>
            <a:r>
              <a:rPr lang="fr-CH" altLang="fr-FR" sz="1000" b="1" dirty="0"/>
              <a:t>Service de l’enseignement obligatoire de langue française </a:t>
            </a:r>
            <a:r>
              <a:rPr lang="fr-CH" altLang="fr-FR" sz="1000" dirty="0"/>
              <a:t>SEnOF</a:t>
            </a:r>
          </a:p>
          <a:p>
            <a:pPr eaLnBrk="1" hangingPunct="1">
              <a:lnSpc>
                <a:spcPts val="1350"/>
              </a:lnSpc>
              <a:buClr>
                <a:srgbClr val="074EA1"/>
              </a:buClr>
              <a:defRPr/>
            </a:pPr>
            <a:r>
              <a:rPr lang="fr-CH" altLang="fr-FR" sz="1000" dirty="0"/>
              <a:t>Enseignement et Soutien , conseil pédagogique / 2016</a:t>
            </a:r>
          </a:p>
        </p:txBody>
      </p:sp>
    </p:spTree>
  </p:cSld>
  <p:clrMap bg1="lt1" tx1="dk1" bg2="lt2" tx2="dk2" accent1="accent1" accent2="accent2" accent3="accent3" accent4="accent4" accent5="accent5" accent6="accent6" hlink="hlink" folHlink="folHlink"/>
  <p:sldLayoutIdLst>
    <p:sldLayoutId id="2147486074" r:id="rId1"/>
    <p:sldLayoutId id="2147486075" r:id="rId2"/>
    <p:sldLayoutId id="2147486076" r:id="rId3"/>
    <p:sldLayoutId id="2147486046" r:id="rId4"/>
    <p:sldLayoutId id="2147486047" r:id="rId5"/>
    <p:sldLayoutId id="2147486048" r:id="rId6"/>
    <p:sldLayoutId id="2147486049" r:id="rId7"/>
    <p:sldLayoutId id="2147486050" r:id="rId8"/>
    <p:sldLayoutId id="2147486051" r:id="rId9"/>
    <p:sldLayoutId id="2147486052" r:id="rId10"/>
    <p:sldLayoutId id="2147486053" r:id="rId11"/>
    <p:sldLayoutId id="2147486077" r:id="rId12"/>
    <p:sldLayoutId id="2147486078" r:id="rId13"/>
  </p:sldLayoutIdLst>
  <p:hf hdr="0" ftr="0" dt="0"/>
  <p:txStyles>
    <p:title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itchFamily="34" charset="0"/>
        </a:defRPr>
      </a:lvl2pPr>
      <a:lvl3pPr algn="r" rtl="0" eaLnBrk="0" fontAlgn="base" hangingPunct="0">
        <a:spcBef>
          <a:spcPct val="0"/>
        </a:spcBef>
        <a:spcAft>
          <a:spcPct val="0"/>
        </a:spcAft>
        <a:defRPr sz="2800">
          <a:solidFill>
            <a:schemeClr val="tx1"/>
          </a:solidFill>
          <a:latin typeface="Calibri" pitchFamily="34" charset="0"/>
        </a:defRPr>
      </a:lvl3pPr>
      <a:lvl4pPr algn="r" rtl="0" eaLnBrk="0" fontAlgn="base" hangingPunct="0">
        <a:spcBef>
          <a:spcPct val="0"/>
        </a:spcBef>
        <a:spcAft>
          <a:spcPct val="0"/>
        </a:spcAft>
        <a:defRPr sz="2800">
          <a:solidFill>
            <a:schemeClr val="tx1"/>
          </a:solidFill>
          <a:latin typeface="Calibri" pitchFamily="34" charset="0"/>
        </a:defRPr>
      </a:lvl4pPr>
      <a:lvl5pPr algn="r" rtl="0" eaLnBrk="0" fontAlgn="base" hangingPunct="0">
        <a:spcBef>
          <a:spcPct val="0"/>
        </a:spcBef>
        <a:spcAft>
          <a:spcPct val="0"/>
        </a:spcAft>
        <a:defRPr sz="2800">
          <a:solidFill>
            <a:schemeClr val="tx1"/>
          </a:solidFill>
          <a:latin typeface="Calibri" pitchFamily="34" charset="0"/>
        </a:defRPr>
      </a:lvl5pPr>
      <a:lvl6pPr marL="457200" algn="r" rtl="0" fontAlgn="base">
        <a:spcBef>
          <a:spcPct val="0"/>
        </a:spcBef>
        <a:spcAft>
          <a:spcPct val="0"/>
        </a:spcAft>
        <a:defRPr sz="2800">
          <a:solidFill>
            <a:schemeClr val="tx1"/>
          </a:solidFill>
          <a:latin typeface="Calibri" pitchFamily="34" charset="0"/>
        </a:defRPr>
      </a:lvl6pPr>
      <a:lvl7pPr marL="914400" algn="r" rtl="0" fontAlgn="base">
        <a:spcBef>
          <a:spcPct val="0"/>
        </a:spcBef>
        <a:spcAft>
          <a:spcPct val="0"/>
        </a:spcAft>
        <a:defRPr sz="2800">
          <a:solidFill>
            <a:schemeClr val="tx1"/>
          </a:solidFill>
          <a:latin typeface="Calibri" pitchFamily="34" charset="0"/>
        </a:defRPr>
      </a:lvl7pPr>
      <a:lvl8pPr marL="1371600" algn="r" rtl="0" fontAlgn="base">
        <a:spcBef>
          <a:spcPct val="0"/>
        </a:spcBef>
        <a:spcAft>
          <a:spcPct val="0"/>
        </a:spcAft>
        <a:defRPr sz="2800">
          <a:solidFill>
            <a:schemeClr val="tx1"/>
          </a:solidFill>
          <a:latin typeface="Calibri" pitchFamily="34" charset="0"/>
        </a:defRPr>
      </a:lvl8pPr>
      <a:lvl9pPr marL="1828800" algn="r" rtl="0" fontAlgn="base">
        <a:spcBef>
          <a:spcPct val="0"/>
        </a:spcBef>
        <a:spcAft>
          <a:spcPct val="0"/>
        </a:spcAft>
        <a:defRPr sz="2800">
          <a:solidFill>
            <a:schemeClr val="tx1"/>
          </a:solidFill>
          <a:latin typeface="Calibri" pitchFamily="34" charset="0"/>
        </a:defRPr>
      </a:lvl9pPr>
    </p:titleStyle>
    <p:bodyStyle>
      <a:lvl1pPr marL="182563" indent="-182563" algn="l" rtl="0" eaLnBrk="0" fontAlgn="base" hangingPunct="0">
        <a:spcBef>
          <a:spcPct val="20000"/>
        </a:spcBef>
        <a:spcAft>
          <a:spcPct val="0"/>
        </a:spcAft>
        <a:buClr>
          <a:srgbClr val="7F7F7F"/>
        </a:buClr>
        <a:buFont typeface="Wingdings" panose="05000000000000000000" pitchFamily="2" charset="2"/>
        <a:buChar char="§"/>
        <a:defRPr kern="1200">
          <a:solidFill>
            <a:srgbClr val="000000"/>
          </a:solidFill>
          <a:latin typeface="+mn-lt"/>
          <a:ea typeface="+mn-ea"/>
          <a:cs typeface="+mn-cs"/>
        </a:defRPr>
      </a:lvl1pPr>
      <a:lvl2pPr marL="411163" indent="-182563" algn="l" rtl="0" eaLnBrk="0" fontAlgn="base" hangingPunct="0">
        <a:spcBef>
          <a:spcPct val="20000"/>
        </a:spcBef>
        <a:spcAft>
          <a:spcPct val="0"/>
        </a:spcAft>
        <a:buClr>
          <a:srgbClr val="7F7F7F"/>
        </a:buClr>
        <a:buFont typeface="Wingdings" panose="05000000000000000000" pitchFamily="2" charset="2"/>
        <a:buChar char="§"/>
        <a:defRPr sz="1400" kern="1200">
          <a:solidFill>
            <a:srgbClr val="000000"/>
          </a:solidFill>
          <a:latin typeface="+mn-lt"/>
          <a:ea typeface="+mn-ea"/>
          <a:cs typeface="+mn-cs"/>
        </a:defRPr>
      </a:lvl2pPr>
      <a:lvl3pPr marL="593725" indent="-182563" algn="l" rtl="0" eaLnBrk="0" fontAlgn="base" hangingPunct="0">
        <a:spcBef>
          <a:spcPct val="20000"/>
        </a:spcBef>
        <a:spcAft>
          <a:spcPct val="0"/>
        </a:spcAft>
        <a:buClr>
          <a:srgbClr val="7F7F7F"/>
        </a:buClr>
        <a:buFont typeface="Wingdings" panose="05000000000000000000" pitchFamily="2" charset="2"/>
        <a:buChar char="§"/>
        <a:defRPr sz="1400" kern="1200">
          <a:solidFill>
            <a:srgbClr val="000000"/>
          </a:solidFill>
          <a:latin typeface="+mn-lt"/>
          <a:ea typeface="+mn-ea"/>
          <a:cs typeface="+mn-cs"/>
        </a:defRPr>
      </a:lvl3pPr>
      <a:lvl4pPr marL="776288" indent="-182563" algn="l" rtl="0" eaLnBrk="0" fontAlgn="base" hangingPunct="0">
        <a:spcBef>
          <a:spcPct val="20000"/>
        </a:spcBef>
        <a:spcAft>
          <a:spcPct val="0"/>
        </a:spcAft>
        <a:buClr>
          <a:srgbClr val="7F7F7F"/>
        </a:buClr>
        <a:buFont typeface="Wingdings" panose="05000000000000000000" pitchFamily="2" charset="2"/>
        <a:buChar char="§"/>
        <a:defRPr sz="1400" kern="1200">
          <a:solidFill>
            <a:srgbClr val="000000"/>
          </a:solidFill>
          <a:latin typeface="+mn-lt"/>
          <a:ea typeface="+mn-ea"/>
          <a:cs typeface="+mn-cs"/>
        </a:defRPr>
      </a:lvl4pPr>
      <a:lvl5pPr marL="958850" indent="-182563" algn="l" rtl="0" eaLnBrk="0" fontAlgn="base" hangingPunct="0">
        <a:spcBef>
          <a:spcPct val="20000"/>
        </a:spcBef>
        <a:spcAft>
          <a:spcPct val="0"/>
        </a:spcAft>
        <a:buClr>
          <a:srgbClr val="7F7F7F"/>
        </a:buClr>
        <a:buFont typeface="Wingdings" panose="05000000000000000000" pitchFamily="2" charset="2"/>
        <a:buChar char="§"/>
        <a:defRPr sz="1400" kern="1200">
          <a:solidFill>
            <a:srgbClr val="000000"/>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03.xml"/><Relationship Id="rId7" Type="http://schemas.openxmlformats.org/officeDocument/2006/relationships/oleObject" Target="../embeddings/oleObject44.bin"/><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4.xml"/><Relationship Id="rId5" Type="http://schemas.openxmlformats.org/officeDocument/2006/relationships/slideLayout" Target="../slideLayouts/slideLayout34.xml"/><Relationship Id="rId4" Type="http://schemas.openxmlformats.org/officeDocument/2006/relationships/tags" Target="../tags/tag10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4.xml"/><Relationship Id="rId1" Type="http://schemas.openxmlformats.org/officeDocument/2006/relationships/tags" Target="../tags/tag105.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6.jpeg"/><Relationship Id="rId5" Type="http://schemas.openxmlformats.org/officeDocument/2006/relationships/image" Target="../media/image9.jpeg"/><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image" Target="../media/image10.jpeg"/><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6.jpeg"/><Relationship Id="rId5" Type="http://schemas.openxmlformats.org/officeDocument/2006/relationships/hyperlink" Target="mailto:chloe.savary@ursy.ch" TargetMode="External"/><Relationship Id="rId4"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34.xml"/><Relationship Id="rId7" Type="http://schemas.openxmlformats.org/officeDocument/2006/relationships/image" Target="../media/image13.jpe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8" Type="http://schemas.openxmlformats.org/officeDocument/2006/relationships/hyperlink" Target="http://www.ursy.ch/" TargetMode="External"/><Relationship Id="rId3" Type="http://schemas.openxmlformats.org/officeDocument/2006/relationships/hyperlink" Target="mailto:chloe.savary@ursy.ch" TargetMode="External"/><Relationship Id="rId7" Type="http://schemas.openxmlformats.org/officeDocument/2006/relationships/hyperlink" Target="mailto:aes@ursy.ch" TargetMode="External"/><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hyperlink" Target="mailto:conseil-parents@ursy1.ch" TargetMode="External"/><Relationship Id="rId5" Type="http://schemas.openxmlformats.org/officeDocument/2006/relationships/hyperlink" Target="mailto:dir.ep.ursy@edufr.ch" TargetMode="External"/><Relationship Id="rId10" Type="http://schemas.openxmlformats.org/officeDocument/2006/relationships/image" Target="../media/image6.jpeg"/><Relationship Id="rId4" Type="http://schemas.openxmlformats.org/officeDocument/2006/relationships/hyperlink" Target="mailto:mathieu.janin@montet-glane.ch" TargetMode="External"/><Relationship Id="rId9" Type="http://schemas.openxmlformats.org/officeDocument/2006/relationships/hyperlink" Target="http://www.montet-glane.ch/"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829C21-78F5-4BFA-A2CA-97EB771762C4}"/>
              </a:ext>
            </a:extLst>
          </p:cNvPr>
          <p:cNvSpPr>
            <a:spLocks noGrp="1"/>
          </p:cNvSpPr>
          <p:nvPr>
            <p:ph type="title"/>
          </p:nvPr>
        </p:nvSpPr>
        <p:spPr>
          <a:xfrm>
            <a:off x="457200" y="247146"/>
            <a:ext cx="8242300" cy="1396008"/>
          </a:xfrm>
        </p:spPr>
        <p:txBody>
          <a:bodyPr>
            <a:normAutofit fontScale="90000"/>
          </a:bodyPr>
          <a:lstStyle/>
          <a:p>
            <a:pPr algn="ctr">
              <a:defRPr/>
            </a:pPr>
            <a:r>
              <a:rPr lang="fr-CH" sz="4000" b="1" dirty="0">
                <a:latin typeface="Arial Narrow" panose="020B0606020202030204" pitchFamily="34" charset="0"/>
              </a:rPr>
              <a:t>ETABLISSEMENT SCOLAIRE URSY-MONTET</a:t>
            </a:r>
            <a:br>
              <a:rPr lang="fr-CH" dirty="0">
                <a:latin typeface="Arial Narrow" panose="020B0606020202030204" pitchFamily="34" charset="0"/>
              </a:rPr>
            </a:br>
            <a:r>
              <a:rPr lang="fr-CH" b="1" dirty="0">
                <a:latin typeface="Arial Narrow" panose="020B0606020202030204" pitchFamily="34" charset="0"/>
              </a:rPr>
              <a:t>Informations 1H rentrée 2024</a:t>
            </a:r>
          </a:p>
        </p:txBody>
      </p:sp>
      <p:pic>
        <p:nvPicPr>
          <p:cNvPr id="30725" name="Picture 5" descr="RÃ©sultat de recherche d'images pour &quot;Ã©cole d'ursy&quot;">
            <a:extLst>
              <a:ext uri="{FF2B5EF4-FFF2-40B4-BE49-F238E27FC236}">
                <a16:creationId xmlns:a16="http://schemas.microsoft.com/office/drawing/2014/main" id="{ABAC6926-F7A3-4C2C-A039-CF70D4A92B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3981" y="2326949"/>
            <a:ext cx="4402726" cy="2638901"/>
          </a:xfrm>
          <a:prstGeom prst="rect">
            <a:avLst/>
          </a:prstGeom>
          <a:noFill/>
          <a:extLst>
            <a:ext uri="{909E8E84-426E-40DD-AFC4-6F175D3DCCD1}">
              <a14:hiddenFill xmlns:a14="http://schemas.microsoft.com/office/drawing/2010/main">
                <a:solidFill>
                  <a:srgbClr val="FFFFFF"/>
                </a:solidFill>
              </a14:hiddenFill>
            </a:ext>
          </a:extLst>
        </p:spPr>
      </p:pic>
      <p:pic>
        <p:nvPicPr>
          <p:cNvPr id="114690" name="Picture 2" descr="Résultat de recherche d'images pour &quot;photo école Ursy&quot;">
            <a:extLst>
              <a:ext uri="{FF2B5EF4-FFF2-40B4-BE49-F238E27FC236}">
                <a16:creationId xmlns:a16="http://schemas.microsoft.com/office/drawing/2014/main" id="{D6EAEB82-4B64-4E4E-9B16-9D654EA9C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021" y="1772816"/>
            <a:ext cx="6183958" cy="41280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Rectangle 6" hidden="1">
            <a:extLst>
              <a:ext uri="{FF2B5EF4-FFF2-40B4-BE49-F238E27FC236}">
                <a16:creationId xmlns:a16="http://schemas.microsoft.com/office/drawing/2014/main" id="{D738180D-8DA5-44CE-9071-2A6B37591474}"/>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7" imgW="0" imgH="0" progId="">
                  <p:embed/>
                </p:oleObj>
              </mc:Choice>
              <mc:Fallback>
                <p:oleObj name="think-cell Slide" r:id="rId7" imgW="0" imgH="0" progId="">
                  <p:embed/>
                  <p:pic>
                    <p:nvPicPr>
                      <p:cNvPr id="0" name="Rectangle 6"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7" name="Rectangle 2">
            <a:extLst>
              <a:ext uri="{FF2B5EF4-FFF2-40B4-BE49-F238E27FC236}">
                <a16:creationId xmlns:a16="http://schemas.microsoft.com/office/drawing/2014/main" id="{31BF862B-EE81-4485-BD35-EFBF26092B60}"/>
              </a:ext>
            </a:extLst>
          </p:cNvPr>
          <p:cNvSpPr>
            <a:spLocks noGrp="1"/>
          </p:cNvSpPr>
          <p:nvPr>
            <p:ph type="title"/>
            <p:custDataLst>
              <p:tags r:id="rId1"/>
            </p:custDataLst>
          </p:nvPr>
        </p:nvSpPr>
        <p:spPr/>
        <p:txBody>
          <a:bodyPr/>
          <a:lstStyle/>
          <a:p>
            <a:pPr algn="l" eaLnBrk="1" fontAlgn="auto" hangingPunct="1">
              <a:spcAft>
                <a:spcPts val="0"/>
              </a:spcAft>
              <a:defRPr/>
            </a:pPr>
            <a:br>
              <a:rPr lang="fr-CH" altLang="fr-FR" dirty="0">
                <a:latin typeface="Arial" pitchFamily="34" charset="0"/>
                <a:ea typeface="ＭＳ Ｐゴシック" pitchFamily="34" charset="-128"/>
              </a:rPr>
            </a:br>
            <a:endParaRPr lang="fr-CH" altLang="fr-FR" dirty="0">
              <a:latin typeface="Arial" pitchFamily="34" charset="0"/>
              <a:ea typeface="ＭＳ Ｐゴシック" pitchFamily="34" charset="-128"/>
            </a:endParaRPr>
          </a:p>
        </p:txBody>
      </p:sp>
      <p:sp>
        <p:nvSpPr>
          <p:cNvPr id="30724" name="Rectangle 3">
            <a:extLst>
              <a:ext uri="{FF2B5EF4-FFF2-40B4-BE49-F238E27FC236}">
                <a16:creationId xmlns:a16="http://schemas.microsoft.com/office/drawing/2014/main" id="{6E60533E-564B-4D1D-804E-84FE34E8F76C}"/>
              </a:ext>
            </a:extLst>
          </p:cNvPr>
          <p:cNvSpPr>
            <a:spLocks noGrp="1"/>
          </p:cNvSpPr>
          <p:nvPr>
            <p:ph idx="1"/>
            <p:custDataLst>
              <p:tags r:id="rId2"/>
            </p:custDataLst>
          </p:nvPr>
        </p:nvSpPr>
        <p:spPr>
          <a:xfrm>
            <a:off x="484188" y="1222375"/>
            <a:ext cx="8242300" cy="5040313"/>
          </a:xfrm>
        </p:spPr>
        <p:txBody>
          <a:bodyPr rtlCol="0">
            <a:normAutofit fontScale="92500"/>
          </a:bodyPr>
          <a:lstStyle/>
          <a:p>
            <a:pPr marL="0" indent="0" algn="just" eaLnBrk="1" fontAlgn="auto" hangingPunct="1">
              <a:lnSpc>
                <a:spcPct val="110000"/>
              </a:lnSpc>
              <a:buFont typeface="Lucida Grande" pitchFamily="-112" charset="0"/>
              <a:buNone/>
              <a:defRPr/>
            </a:pPr>
            <a:r>
              <a:rPr lang="fr-CH" altLang="fr-FR" sz="1600" dirty="0">
                <a:solidFill>
                  <a:schemeClr val="tx1">
                    <a:lumMod val="85000"/>
                  </a:schemeClr>
                </a:solidFill>
                <a:latin typeface="Arial Narrow" panose="020B0606020202030204" pitchFamily="34" charset="0"/>
                <a:ea typeface="ＭＳ Ｐゴシック" pitchFamily="34" charset="-128"/>
                <a:cs typeface="Arial" panose="020B0604020202020204" pitchFamily="34" charset="0"/>
              </a:rPr>
              <a:t>Obligation de fréquentation</a:t>
            </a:r>
          </a:p>
          <a:p>
            <a:pPr marL="0" indent="0" algn="just" eaLnBrk="1" fontAlgn="auto" hangingPunct="1">
              <a:lnSpc>
                <a:spcPct val="110000"/>
              </a:lnSpc>
              <a:buFont typeface="Lucida Grande" pitchFamily="-112" charset="0"/>
              <a:buNone/>
              <a:defRPr/>
            </a:pPr>
            <a:r>
              <a:rPr lang="fr-CH" altLang="fr-FR" sz="1600" dirty="0">
                <a:solidFill>
                  <a:schemeClr val="tx1">
                    <a:lumMod val="85000"/>
                  </a:schemeClr>
                </a:solidFill>
                <a:latin typeface="Arial Narrow" panose="020B0606020202030204" pitchFamily="34" charset="0"/>
                <a:ea typeface="ＭＳ Ｐゴシック" pitchFamily="34" charset="-128"/>
                <a:cs typeface="Arial" panose="020B0604020202020204" pitchFamily="34" charset="0"/>
              </a:rPr>
              <a:t>Parents responsables du respect de l’horaire (ponctualité)</a:t>
            </a:r>
          </a:p>
          <a:p>
            <a:pPr marL="0" indent="0" algn="just" eaLnBrk="1" fontAlgn="auto" hangingPunct="1">
              <a:lnSpc>
                <a:spcPct val="110000"/>
              </a:lnSpc>
              <a:buFont typeface="Lucida Grande" pitchFamily="-112" charset="0"/>
              <a:buNone/>
              <a:defRPr/>
            </a:pPr>
            <a:r>
              <a:rPr lang="fr-CH" altLang="fr-FR" sz="1600" dirty="0">
                <a:solidFill>
                  <a:schemeClr val="tx1">
                    <a:lumMod val="85000"/>
                  </a:schemeClr>
                </a:solidFill>
                <a:latin typeface="Arial Narrow" panose="020B0606020202030204" pitchFamily="34" charset="0"/>
                <a:ea typeface="ＭＳ Ｐゴシック" pitchFamily="34" charset="-128"/>
                <a:cs typeface="Arial" panose="020B0604020202020204" pitchFamily="34" charset="0"/>
              </a:rPr>
              <a:t>Sur le chemin de l’école responsabilité des parents</a:t>
            </a:r>
          </a:p>
          <a:p>
            <a:pPr marL="0" indent="0" algn="just" eaLnBrk="1" fontAlgn="auto" hangingPunct="1">
              <a:lnSpc>
                <a:spcPct val="110000"/>
              </a:lnSpc>
              <a:buFont typeface="Lucida Grande" pitchFamily="-112" charset="0"/>
              <a:buNone/>
              <a:defRPr/>
            </a:pPr>
            <a:r>
              <a:rPr lang="fr-CH" altLang="fr-FR" sz="1600" dirty="0">
                <a:solidFill>
                  <a:schemeClr val="tx1">
                    <a:lumMod val="85000"/>
                  </a:schemeClr>
                </a:solidFill>
                <a:latin typeface="Arial Narrow" panose="020B0606020202030204" pitchFamily="34" charset="0"/>
                <a:ea typeface="ＭＳ Ｐゴシック" pitchFamily="34" charset="-128"/>
                <a:cs typeface="Arial" panose="020B0604020202020204" pitchFamily="34" charset="0"/>
              </a:rPr>
              <a:t>Surveillance assurée  10 mn avant et après l’école et durant la récréation. Pour les enfants qui prennent les bus, la surveillance est faite depuis l’arrivée du premier bus et jusqu’au départ du dernier</a:t>
            </a:r>
          </a:p>
          <a:p>
            <a:pPr marL="0" indent="0" algn="just" eaLnBrk="1" fontAlgn="auto" hangingPunct="1">
              <a:lnSpc>
                <a:spcPct val="110000"/>
              </a:lnSpc>
              <a:buFont typeface="Lucida Grande" pitchFamily="-112" charset="0"/>
              <a:buNone/>
              <a:defRPr/>
            </a:pPr>
            <a:r>
              <a:rPr lang="fr-FR" sz="1600" dirty="0">
                <a:latin typeface="Arial Narrow" panose="020B0606020202030204" pitchFamily="34" charset="0"/>
              </a:rPr>
              <a:t>Le périmètre scolaire de l’établissement est constitué des bâtiments accueillant les élèves, des préaux et places de récréation. Ce périmètre délimite l’aire dans laquelle les élèves sont placés sous la responsabilité de l’école durant le temps scolaire. Seuls les enfants et les divers intervenants scolaires sont autorisés dans le périmètre scolaire</a:t>
            </a:r>
            <a:endParaRPr lang="fr-CH" altLang="fr-FR" sz="1600" dirty="0">
              <a:solidFill>
                <a:schemeClr val="tx1">
                  <a:lumMod val="85000"/>
                </a:schemeClr>
              </a:solidFill>
              <a:latin typeface="Arial Narrow" panose="020B0606020202030204" pitchFamily="34" charset="0"/>
              <a:ea typeface="ＭＳ Ｐゴシック" pitchFamily="34" charset="-128"/>
              <a:cs typeface="Arial" panose="020B0604020202020204" pitchFamily="34" charset="0"/>
            </a:endParaRPr>
          </a:p>
          <a:p>
            <a:pPr marL="0" indent="0" algn="just" eaLnBrk="1" fontAlgn="auto" hangingPunct="1">
              <a:lnSpc>
                <a:spcPct val="110000"/>
              </a:lnSpc>
              <a:buFont typeface="Lucida Grande" pitchFamily="-112" charset="0"/>
              <a:buNone/>
              <a:defRPr/>
            </a:pPr>
            <a:r>
              <a:rPr lang="fr-CH" altLang="fr-FR" sz="1600" dirty="0">
                <a:solidFill>
                  <a:schemeClr val="tx1">
                    <a:lumMod val="85000"/>
                  </a:schemeClr>
                </a:solidFill>
                <a:latin typeface="Arial Narrow" panose="020B0606020202030204" pitchFamily="34" charset="0"/>
                <a:ea typeface="ＭＳ Ｐゴシック" pitchFamily="34" charset="-128"/>
                <a:cs typeface="Arial" panose="020B0604020202020204" pitchFamily="34" charset="0"/>
              </a:rPr>
              <a:t>Absences: à annoncer avant le début des classes (certificat médical dès 5 jours) </a:t>
            </a:r>
          </a:p>
          <a:p>
            <a:pPr marL="0" indent="0" algn="just" eaLnBrk="1" fontAlgn="auto" hangingPunct="1">
              <a:lnSpc>
                <a:spcPct val="110000"/>
              </a:lnSpc>
              <a:buFont typeface="Lucida Grande" pitchFamily="-112" charset="0"/>
              <a:buNone/>
              <a:defRPr/>
            </a:pPr>
            <a:r>
              <a:rPr lang="fr-CH" altLang="fr-FR" sz="1600" dirty="0">
                <a:solidFill>
                  <a:schemeClr val="tx1">
                    <a:lumMod val="85000"/>
                  </a:schemeClr>
                </a:solidFill>
                <a:latin typeface="Arial Narrow" panose="020B0606020202030204" pitchFamily="34" charset="0"/>
                <a:ea typeface="ＭＳ Ｐゴシック" pitchFamily="34" charset="-128"/>
                <a:cs typeface="Arial" panose="020B0604020202020204" pitchFamily="34" charset="0"/>
              </a:rPr>
              <a:t>14 semaines de vacances scolaires, donc en principe aucune demande acceptée de congé avant ou après celles-ci.</a:t>
            </a:r>
          </a:p>
          <a:p>
            <a:pPr marL="0" indent="0" algn="just" eaLnBrk="1" fontAlgn="auto" hangingPunct="1">
              <a:lnSpc>
                <a:spcPct val="110000"/>
              </a:lnSpc>
              <a:buFont typeface="Lucida Grande" pitchFamily="-112" charset="0"/>
              <a:buNone/>
              <a:defRPr/>
            </a:pPr>
            <a:r>
              <a:rPr lang="fr-CH" altLang="fr-FR" sz="1600" dirty="0">
                <a:solidFill>
                  <a:schemeClr val="tx1">
                    <a:lumMod val="85000"/>
                  </a:schemeClr>
                </a:solidFill>
                <a:latin typeface="Arial Narrow" panose="020B0606020202030204" pitchFamily="34" charset="0"/>
                <a:ea typeface="ＭＳ Ｐゴシック" pitchFamily="34" charset="-128"/>
                <a:cs typeface="Arial" panose="020B0604020202020204" pitchFamily="34" charset="0"/>
              </a:rPr>
              <a:t>Jours joker (4 demi-jours durant l’année, selon conditions).</a:t>
            </a:r>
          </a:p>
          <a:p>
            <a:pPr marL="0" indent="0" algn="just" eaLnBrk="1" fontAlgn="auto" hangingPunct="1">
              <a:lnSpc>
                <a:spcPct val="110000"/>
              </a:lnSpc>
              <a:buFont typeface="Lucida Grande" pitchFamily="-112" charset="0"/>
              <a:buNone/>
              <a:defRPr/>
            </a:pPr>
            <a:r>
              <a:rPr lang="fr-CH" altLang="fr-FR" sz="1600" dirty="0">
                <a:solidFill>
                  <a:schemeClr val="tx1">
                    <a:lumMod val="85000"/>
                  </a:schemeClr>
                </a:solidFill>
                <a:latin typeface="Arial Narrow" panose="020B0606020202030204" pitchFamily="34" charset="0"/>
                <a:ea typeface="ＭＳ Ｐゴシック" pitchFamily="34" charset="-128"/>
                <a:cs typeface="Arial" panose="020B0604020202020204" pitchFamily="34" charset="0"/>
              </a:rPr>
              <a:t>Vacances: respect du calendrier consultable sur le site de l’Etat de Fribourg</a:t>
            </a:r>
          </a:p>
          <a:p>
            <a:pPr marL="0" indent="0" algn="just" eaLnBrk="1" fontAlgn="auto" hangingPunct="1">
              <a:lnSpc>
                <a:spcPct val="110000"/>
              </a:lnSpc>
              <a:buFont typeface="Lucida Grande" pitchFamily="-112" charset="0"/>
              <a:buNone/>
              <a:defRPr/>
            </a:pPr>
            <a:r>
              <a:rPr lang="fr-CH" altLang="fr-FR" sz="1600" dirty="0">
                <a:solidFill>
                  <a:schemeClr val="tx1">
                    <a:lumMod val="85000"/>
                  </a:schemeClr>
                </a:solidFill>
                <a:latin typeface="Arial Narrow" panose="020B0606020202030204" pitchFamily="34" charset="0"/>
                <a:ea typeface="ＭＳ Ｐゴシック" pitchFamily="34" charset="-128"/>
                <a:cs typeface="Arial" panose="020B0604020202020204" pitchFamily="34" charset="0"/>
              </a:rPr>
              <a:t>Congés spéciaux, exceptionnels : regroupement familial pour événement officiel à l’étranger (mariage, baptême…), formulaire à adresser au directeur de l’école</a:t>
            </a:r>
          </a:p>
        </p:txBody>
      </p:sp>
      <p:sp>
        <p:nvSpPr>
          <p:cNvPr id="40965" name="Rectangle 2">
            <a:extLst>
              <a:ext uri="{FF2B5EF4-FFF2-40B4-BE49-F238E27FC236}">
                <a16:creationId xmlns:a16="http://schemas.microsoft.com/office/drawing/2014/main" id="{8EF3F53B-9EDF-4910-9F1A-21199AA0AF27}"/>
              </a:ext>
            </a:extLst>
          </p:cNvPr>
          <p:cNvSpPr txBox="1">
            <a:spLocks/>
          </p:cNvSpPr>
          <p:nvPr>
            <p:custDataLst>
              <p:tags r:id="rId3"/>
            </p:custDataLst>
          </p:nvPr>
        </p:nvSpPr>
        <p:spPr bwMode="auto">
          <a:xfrm>
            <a:off x="633413" y="549275"/>
            <a:ext cx="794385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411163"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593725"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776288"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958850"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14160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18732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23304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27876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a:lnSpc>
                <a:spcPts val="3700"/>
              </a:lnSpc>
              <a:spcBef>
                <a:spcPct val="0"/>
              </a:spcBef>
              <a:buClrTx/>
              <a:buFontTx/>
              <a:buNone/>
            </a:pPr>
            <a:endParaRPr lang="fr-CH" altLang="fr-FR" sz="4000" b="1">
              <a:solidFill>
                <a:schemeClr val="tx1"/>
              </a:solidFill>
              <a:latin typeface="Arial" panose="020B0604020202020204" pitchFamily="34" charset="0"/>
            </a:endParaRPr>
          </a:p>
        </p:txBody>
      </p:sp>
      <p:sp>
        <p:nvSpPr>
          <p:cNvPr id="40966" name="Rectangle 2">
            <a:extLst>
              <a:ext uri="{FF2B5EF4-FFF2-40B4-BE49-F238E27FC236}">
                <a16:creationId xmlns:a16="http://schemas.microsoft.com/office/drawing/2014/main" id="{CC081469-EE57-465B-9BFB-E74E3D021C12}"/>
              </a:ext>
            </a:extLst>
          </p:cNvPr>
          <p:cNvSpPr txBox="1">
            <a:spLocks/>
          </p:cNvSpPr>
          <p:nvPr>
            <p:custDataLst>
              <p:tags r:id="rId4"/>
            </p:custDataLst>
          </p:nvPr>
        </p:nvSpPr>
        <p:spPr bwMode="auto">
          <a:xfrm>
            <a:off x="484188" y="355600"/>
            <a:ext cx="79438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411163"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593725"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776288"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958850"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14160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18732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23304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27876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a:spcBef>
                <a:spcPct val="0"/>
              </a:spcBef>
              <a:buClrTx/>
              <a:buFontTx/>
              <a:buNone/>
            </a:pPr>
            <a:r>
              <a:rPr lang="fr-CH" altLang="fr-FR" sz="4000" b="1">
                <a:solidFill>
                  <a:schemeClr val="tx1"/>
                </a:solidFill>
                <a:latin typeface="Arial Narrow" panose="020B0606020202030204" pitchFamily="34" charset="0"/>
              </a:rPr>
              <a:t>Aspects organisationnels</a:t>
            </a:r>
          </a:p>
        </p:txBody>
      </p:sp>
      <p:pic>
        <p:nvPicPr>
          <p:cNvPr id="40967" name="Picture 7" descr="RÃ©sultat de recherche d'images pour &quot;Ã©colier&quot;">
            <a:extLst>
              <a:ext uri="{FF2B5EF4-FFF2-40B4-BE49-F238E27FC236}">
                <a16:creationId xmlns:a16="http://schemas.microsoft.com/office/drawing/2014/main" id="{4B8D74A5-D801-4376-879F-3848EFF6A5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6650" y="95250"/>
            <a:ext cx="16605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126E639-C0AF-4A26-9EFE-056CAC45E191}"/>
              </a:ext>
            </a:extLst>
          </p:cNvPr>
          <p:cNvSpPr txBox="1">
            <a:spLocks/>
          </p:cNvSpPr>
          <p:nvPr>
            <p:custDataLst>
              <p:tags r:id="rId1"/>
            </p:custDataLst>
          </p:nvPr>
        </p:nvSpPr>
        <p:spPr bwMode="auto">
          <a:xfrm>
            <a:off x="633413" y="549275"/>
            <a:ext cx="79438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411163"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593725"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776288"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958850"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14160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18732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23304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27876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a:lnSpc>
                <a:spcPts val="3700"/>
              </a:lnSpc>
              <a:spcBef>
                <a:spcPct val="0"/>
              </a:spcBef>
              <a:buClrTx/>
              <a:buFontTx/>
              <a:buNone/>
            </a:pPr>
            <a:r>
              <a:rPr lang="fr-CH" altLang="fr-FR" sz="4000" b="1">
                <a:solidFill>
                  <a:schemeClr val="tx1"/>
                </a:solidFill>
                <a:latin typeface="Arial Narrow" panose="020B0606020202030204" pitchFamily="34" charset="0"/>
              </a:rPr>
              <a:t>Horaire hebdomadaire  1-2</a:t>
            </a:r>
            <a:r>
              <a:rPr lang="fr-CH" altLang="fr-FR" sz="4000" b="1" baseline="30000">
                <a:solidFill>
                  <a:schemeClr val="tx1"/>
                </a:solidFill>
                <a:latin typeface="Arial Narrow" panose="020B0606020202030204" pitchFamily="34" charset="0"/>
              </a:rPr>
              <a:t>H</a:t>
            </a:r>
          </a:p>
        </p:txBody>
      </p:sp>
      <p:graphicFrame>
        <p:nvGraphicFramePr>
          <p:cNvPr id="5" name="Tableau 4">
            <a:extLst>
              <a:ext uri="{FF2B5EF4-FFF2-40B4-BE49-F238E27FC236}">
                <a16:creationId xmlns:a16="http://schemas.microsoft.com/office/drawing/2014/main" id="{07C692AC-0115-4DC9-9744-E71A8BAABF90}"/>
              </a:ext>
            </a:extLst>
          </p:cNvPr>
          <p:cNvGraphicFramePr>
            <a:graphicFrameLocks noGrp="1"/>
          </p:cNvGraphicFramePr>
          <p:nvPr>
            <p:extLst>
              <p:ext uri="{D42A27DB-BD31-4B8C-83A1-F6EECF244321}">
                <p14:modId xmlns:p14="http://schemas.microsoft.com/office/powerpoint/2010/main" val="2256132696"/>
              </p:ext>
            </p:extLst>
          </p:nvPr>
        </p:nvGraphicFramePr>
        <p:xfrm>
          <a:off x="539750" y="1965325"/>
          <a:ext cx="7756525" cy="3263900"/>
        </p:xfrm>
        <a:graphic>
          <a:graphicData uri="http://schemas.openxmlformats.org/drawingml/2006/table">
            <a:tbl>
              <a:tblPr/>
              <a:tblGrid>
                <a:gridCol w="1550987">
                  <a:extLst>
                    <a:ext uri="{9D8B030D-6E8A-4147-A177-3AD203B41FA5}">
                      <a16:colId xmlns:a16="http://schemas.microsoft.com/office/drawing/2014/main" val="20000"/>
                    </a:ext>
                  </a:extLst>
                </a:gridCol>
                <a:gridCol w="1550988">
                  <a:extLst>
                    <a:ext uri="{9D8B030D-6E8A-4147-A177-3AD203B41FA5}">
                      <a16:colId xmlns:a16="http://schemas.microsoft.com/office/drawing/2014/main" val="20001"/>
                    </a:ext>
                  </a:extLst>
                </a:gridCol>
                <a:gridCol w="1552575">
                  <a:extLst>
                    <a:ext uri="{9D8B030D-6E8A-4147-A177-3AD203B41FA5}">
                      <a16:colId xmlns:a16="http://schemas.microsoft.com/office/drawing/2014/main" val="20002"/>
                    </a:ext>
                  </a:extLst>
                </a:gridCol>
                <a:gridCol w="1550987">
                  <a:extLst>
                    <a:ext uri="{9D8B030D-6E8A-4147-A177-3AD203B41FA5}">
                      <a16:colId xmlns:a16="http://schemas.microsoft.com/office/drawing/2014/main" val="20003"/>
                    </a:ext>
                  </a:extLst>
                </a:gridCol>
                <a:gridCol w="1550988">
                  <a:extLst>
                    <a:ext uri="{9D8B030D-6E8A-4147-A177-3AD203B41FA5}">
                      <a16:colId xmlns:a16="http://schemas.microsoft.com/office/drawing/2014/main" val="20004"/>
                    </a:ext>
                  </a:extLst>
                </a:gridCol>
              </a:tblGrid>
              <a:tr h="620258">
                <a:tc>
                  <a:txBody>
                    <a:bodyPr/>
                    <a:lstStyle>
                      <a:lvl1pPr>
                        <a:spcBef>
                          <a:spcPct val="20000"/>
                        </a:spcBef>
                        <a:buClr>
                          <a:srgbClr val="7F7F7F"/>
                        </a:buClr>
                        <a:buFont typeface="Wingdings" pitchFamily="2" charset="2"/>
                        <a:defRPr sz="1600">
                          <a:solidFill>
                            <a:srgbClr val="000000"/>
                          </a:solidFill>
                          <a:latin typeface="Calibri" pitchFamily="34" charset="0"/>
                        </a:defRPr>
                      </a:lvl1pPr>
                      <a:lvl2pPr marL="742950" indent="-285750">
                        <a:spcBef>
                          <a:spcPct val="20000"/>
                        </a:spcBef>
                        <a:buClr>
                          <a:srgbClr val="7F7F7F"/>
                        </a:buClr>
                        <a:buFont typeface="Wingdings" pitchFamily="2" charset="2"/>
                        <a:defRPr sz="1200">
                          <a:solidFill>
                            <a:srgbClr val="000000"/>
                          </a:solidFill>
                          <a:latin typeface="Calibri" pitchFamily="34" charset="0"/>
                        </a:defRPr>
                      </a:lvl2pPr>
                      <a:lvl3pPr marL="1143000" indent="-228600">
                        <a:spcBef>
                          <a:spcPct val="20000"/>
                        </a:spcBef>
                        <a:buClr>
                          <a:srgbClr val="7F7F7F"/>
                        </a:buClr>
                        <a:buFont typeface="Wingdings" pitchFamily="2" charset="2"/>
                        <a:defRPr sz="1200">
                          <a:solidFill>
                            <a:srgbClr val="000000"/>
                          </a:solidFill>
                          <a:latin typeface="Calibri" pitchFamily="34" charset="0"/>
                        </a:defRPr>
                      </a:lvl3pPr>
                      <a:lvl4pPr marL="1600200" indent="-228600">
                        <a:spcBef>
                          <a:spcPct val="20000"/>
                        </a:spcBef>
                        <a:buClr>
                          <a:srgbClr val="7F7F7F"/>
                        </a:buClr>
                        <a:buFont typeface="Wingdings" pitchFamily="2" charset="2"/>
                        <a:defRPr sz="1200">
                          <a:solidFill>
                            <a:srgbClr val="000000"/>
                          </a:solidFill>
                          <a:latin typeface="Calibri" pitchFamily="34" charset="0"/>
                        </a:defRPr>
                      </a:lvl4pPr>
                      <a:lvl5pPr marL="2057400" indent="-228600">
                        <a:spcBef>
                          <a:spcPct val="20000"/>
                        </a:spcBef>
                        <a:buClr>
                          <a:srgbClr val="7F7F7F"/>
                        </a:buClr>
                        <a:buFont typeface="Wingdings" pitchFamily="2" charset="2"/>
                        <a:defRPr sz="1200">
                          <a:solidFill>
                            <a:srgbClr val="000000"/>
                          </a:solidFill>
                          <a:latin typeface="Calibri" pitchFamily="34" charset="0"/>
                        </a:defRPr>
                      </a:lvl5pPr>
                      <a:lvl6pPr marL="25146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6pPr>
                      <a:lvl7pPr marL="29718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7pPr>
                      <a:lvl8pPr marL="34290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8pPr>
                      <a:lvl9pPr marL="38862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H" altLang="fr-FR" sz="1800" b="1" i="0" u="none" strike="noStrike" cap="none" normalizeH="0" baseline="0" dirty="0">
                          <a:ln>
                            <a:noFill/>
                          </a:ln>
                          <a:solidFill>
                            <a:srgbClr val="FFFFFF"/>
                          </a:solidFill>
                          <a:effectLst/>
                          <a:latin typeface="Calibri" pitchFamily="34" charset="0"/>
                          <a:ea typeface="ＭＳ Ｐゴシック" pitchFamily="34" charset="-128"/>
                        </a:rPr>
                        <a:t>lundi</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45191"/>
                    </a:solidFill>
                  </a:tcPr>
                </a:tc>
                <a:tc>
                  <a:txBody>
                    <a:bodyPr/>
                    <a:lstStyle>
                      <a:lvl1pPr>
                        <a:spcBef>
                          <a:spcPct val="20000"/>
                        </a:spcBef>
                        <a:buClr>
                          <a:srgbClr val="7F7F7F"/>
                        </a:buClr>
                        <a:buFont typeface="Wingdings" pitchFamily="2" charset="2"/>
                        <a:defRPr sz="1600">
                          <a:solidFill>
                            <a:srgbClr val="000000"/>
                          </a:solidFill>
                          <a:latin typeface="Calibri" pitchFamily="34" charset="0"/>
                        </a:defRPr>
                      </a:lvl1pPr>
                      <a:lvl2pPr marL="742950" indent="-285750">
                        <a:spcBef>
                          <a:spcPct val="20000"/>
                        </a:spcBef>
                        <a:buClr>
                          <a:srgbClr val="7F7F7F"/>
                        </a:buClr>
                        <a:buFont typeface="Wingdings" pitchFamily="2" charset="2"/>
                        <a:defRPr sz="1200">
                          <a:solidFill>
                            <a:srgbClr val="000000"/>
                          </a:solidFill>
                          <a:latin typeface="Calibri" pitchFamily="34" charset="0"/>
                        </a:defRPr>
                      </a:lvl2pPr>
                      <a:lvl3pPr marL="1143000" indent="-228600">
                        <a:spcBef>
                          <a:spcPct val="20000"/>
                        </a:spcBef>
                        <a:buClr>
                          <a:srgbClr val="7F7F7F"/>
                        </a:buClr>
                        <a:buFont typeface="Wingdings" pitchFamily="2" charset="2"/>
                        <a:defRPr sz="1200">
                          <a:solidFill>
                            <a:srgbClr val="000000"/>
                          </a:solidFill>
                          <a:latin typeface="Calibri" pitchFamily="34" charset="0"/>
                        </a:defRPr>
                      </a:lvl3pPr>
                      <a:lvl4pPr marL="1600200" indent="-228600">
                        <a:spcBef>
                          <a:spcPct val="20000"/>
                        </a:spcBef>
                        <a:buClr>
                          <a:srgbClr val="7F7F7F"/>
                        </a:buClr>
                        <a:buFont typeface="Wingdings" pitchFamily="2" charset="2"/>
                        <a:defRPr sz="1200">
                          <a:solidFill>
                            <a:srgbClr val="000000"/>
                          </a:solidFill>
                          <a:latin typeface="Calibri" pitchFamily="34" charset="0"/>
                        </a:defRPr>
                      </a:lvl4pPr>
                      <a:lvl5pPr marL="2057400" indent="-228600">
                        <a:spcBef>
                          <a:spcPct val="20000"/>
                        </a:spcBef>
                        <a:buClr>
                          <a:srgbClr val="7F7F7F"/>
                        </a:buClr>
                        <a:buFont typeface="Wingdings" pitchFamily="2" charset="2"/>
                        <a:defRPr sz="1200">
                          <a:solidFill>
                            <a:srgbClr val="000000"/>
                          </a:solidFill>
                          <a:latin typeface="Calibri" pitchFamily="34" charset="0"/>
                        </a:defRPr>
                      </a:lvl5pPr>
                      <a:lvl6pPr marL="25146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6pPr>
                      <a:lvl7pPr marL="29718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7pPr>
                      <a:lvl8pPr marL="34290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8pPr>
                      <a:lvl9pPr marL="38862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H" altLang="fr-FR" sz="1800" b="1" i="0" u="none" strike="noStrike" cap="none" normalizeH="0" baseline="0">
                          <a:ln>
                            <a:noFill/>
                          </a:ln>
                          <a:solidFill>
                            <a:srgbClr val="FFFFFF"/>
                          </a:solidFill>
                          <a:effectLst/>
                          <a:latin typeface="Calibri" pitchFamily="34" charset="0"/>
                          <a:ea typeface="ＭＳ Ｐゴシック" pitchFamily="34" charset="-128"/>
                        </a:rPr>
                        <a:t>mardi</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45191"/>
                    </a:solidFill>
                  </a:tcPr>
                </a:tc>
                <a:tc>
                  <a:txBody>
                    <a:bodyPr/>
                    <a:lstStyle>
                      <a:lvl1pPr>
                        <a:spcBef>
                          <a:spcPct val="20000"/>
                        </a:spcBef>
                        <a:buClr>
                          <a:srgbClr val="7F7F7F"/>
                        </a:buClr>
                        <a:buFont typeface="Wingdings" pitchFamily="2" charset="2"/>
                        <a:defRPr sz="1600">
                          <a:solidFill>
                            <a:srgbClr val="000000"/>
                          </a:solidFill>
                          <a:latin typeface="Calibri" pitchFamily="34" charset="0"/>
                        </a:defRPr>
                      </a:lvl1pPr>
                      <a:lvl2pPr marL="742950" indent="-285750">
                        <a:spcBef>
                          <a:spcPct val="20000"/>
                        </a:spcBef>
                        <a:buClr>
                          <a:srgbClr val="7F7F7F"/>
                        </a:buClr>
                        <a:buFont typeface="Wingdings" pitchFamily="2" charset="2"/>
                        <a:defRPr sz="1200">
                          <a:solidFill>
                            <a:srgbClr val="000000"/>
                          </a:solidFill>
                          <a:latin typeface="Calibri" pitchFamily="34" charset="0"/>
                        </a:defRPr>
                      </a:lvl2pPr>
                      <a:lvl3pPr marL="1143000" indent="-228600">
                        <a:spcBef>
                          <a:spcPct val="20000"/>
                        </a:spcBef>
                        <a:buClr>
                          <a:srgbClr val="7F7F7F"/>
                        </a:buClr>
                        <a:buFont typeface="Wingdings" pitchFamily="2" charset="2"/>
                        <a:defRPr sz="1200">
                          <a:solidFill>
                            <a:srgbClr val="000000"/>
                          </a:solidFill>
                          <a:latin typeface="Calibri" pitchFamily="34" charset="0"/>
                        </a:defRPr>
                      </a:lvl3pPr>
                      <a:lvl4pPr marL="1600200" indent="-228600">
                        <a:spcBef>
                          <a:spcPct val="20000"/>
                        </a:spcBef>
                        <a:buClr>
                          <a:srgbClr val="7F7F7F"/>
                        </a:buClr>
                        <a:buFont typeface="Wingdings" pitchFamily="2" charset="2"/>
                        <a:defRPr sz="1200">
                          <a:solidFill>
                            <a:srgbClr val="000000"/>
                          </a:solidFill>
                          <a:latin typeface="Calibri" pitchFamily="34" charset="0"/>
                        </a:defRPr>
                      </a:lvl4pPr>
                      <a:lvl5pPr marL="2057400" indent="-228600">
                        <a:spcBef>
                          <a:spcPct val="20000"/>
                        </a:spcBef>
                        <a:buClr>
                          <a:srgbClr val="7F7F7F"/>
                        </a:buClr>
                        <a:buFont typeface="Wingdings" pitchFamily="2" charset="2"/>
                        <a:defRPr sz="1200">
                          <a:solidFill>
                            <a:srgbClr val="000000"/>
                          </a:solidFill>
                          <a:latin typeface="Calibri" pitchFamily="34" charset="0"/>
                        </a:defRPr>
                      </a:lvl5pPr>
                      <a:lvl6pPr marL="25146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6pPr>
                      <a:lvl7pPr marL="29718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7pPr>
                      <a:lvl8pPr marL="34290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8pPr>
                      <a:lvl9pPr marL="38862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H" altLang="fr-FR" sz="1800" b="1" i="0" u="none" strike="noStrike" cap="none" normalizeH="0" baseline="0">
                          <a:ln>
                            <a:noFill/>
                          </a:ln>
                          <a:solidFill>
                            <a:srgbClr val="FFFFFF"/>
                          </a:solidFill>
                          <a:effectLst/>
                          <a:latin typeface="Calibri" pitchFamily="34" charset="0"/>
                          <a:ea typeface="ＭＳ Ｐゴシック" pitchFamily="34" charset="-128"/>
                        </a:rPr>
                        <a:t>mercredi</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45191"/>
                    </a:solidFill>
                  </a:tcPr>
                </a:tc>
                <a:tc>
                  <a:txBody>
                    <a:bodyPr/>
                    <a:lstStyle>
                      <a:lvl1pPr>
                        <a:spcBef>
                          <a:spcPct val="20000"/>
                        </a:spcBef>
                        <a:buClr>
                          <a:srgbClr val="7F7F7F"/>
                        </a:buClr>
                        <a:buFont typeface="Wingdings" pitchFamily="2" charset="2"/>
                        <a:defRPr sz="1600">
                          <a:solidFill>
                            <a:srgbClr val="000000"/>
                          </a:solidFill>
                          <a:latin typeface="Calibri" pitchFamily="34" charset="0"/>
                        </a:defRPr>
                      </a:lvl1pPr>
                      <a:lvl2pPr marL="742950" indent="-285750">
                        <a:spcBef>
                          <a:spcPct val="20000"/>
                        </a:spcBef>
                        <a:buClr>
                          <a:srgbClr val="7F7F7F"/>
                        </a:buClr>
                        <a:buFont typeface="Wingdings" pitchFamily="2" charset="2"/>
                        <a:defRPr sz="1200">
                          <a:solidFill>
                            <a:srgbClr val="000000"/>
                          </a:solidFill>
                          <a:latin typeface="Calibri" pitchFamily="34" charset="0"/>
                        </a:defRPr>
                      </a:lvl2pPr>
                      <a:lvl3pPr marL="1143000" indent="-228600">
                        <a:spcBef>
                          <a:spcPct val="20000"/>
                        </a:spcBef>
                        <a:buClr>
                          <a:srgbClr val="7F7F7F"/>
                        </a:buClr>
                        <a:buFont typeface="Wingdings" pitchFamily="2" charset="2"/>
                        <a:defRPr sz="1200">
                          <a:solidFill>
                            <a:srgbClr val="000000"/>
                          </a:solidFill>
                          <a:latin typeface="Calibri" pitchFamily="34" charset="0"/>
                        </a:defRPr>
                      </a:lvl3pPr>
                      <a:lvl4pPr marL="1600200" indent="-228600">
                        <a:spcBef>
                          <a:spcPct val="20000"/>
                        </a:spcBef>
                        <a:buClr>
                          <a:srgbClr val="7F7F7F"/>
                        </a:buClr>
                        <a:buFont typeface="Wingdings" pitchFamily="2" charset="2"/>
                        <a:defRPr sz="1200">
                          <a:solidFill>
                            <a:srgbClr val="000000"/>
                          </a:solidFill>
                          <a:latin typeface="Calibri" pitchFamily="34" charset="0"/>
                        </a:defRPr>
                      </a:lvl4pPr>
                      <a:lvl5pPr marL="2057400" indent="-228600">
                        <a:spcBef>
                          <a:spcPct val="20000"/>
                        </a:spcBef>
                        <a:buClr>
                          <a:srgbClr val="7F7F7F"/>
                        </a:buClr>
                        <a:buFont typeface="Wingdings" pitchFamily="2" charset="2"/>
                        <a:defRPr sz="1200">
                          <a:solidFill>
                            <a:srgbClr val="000000"/>
                          </a:solidFill>
                          <a:latin typeface="Calibri" pitchFamily="34" charset="0"/>
                        </a:defRPr>
                      </a:lvl5pPr>
                      <a:lvl6pPr marL="25146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6pPr>
                      <a:lvl7pPr marL="29718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7pPr>
                      <a:lvl8pPr marL="34290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8pPr>
                      <a:lvl9pPr marL="38862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H" altLang="fr-FR" sz="1800" b="1" i="0" u="none" strike="noStrike" cap="none" normalizeH="0" baseline="0">
                          <a:ln>
                            <a:noFill/>
                          </a:ln>
                          <a:solidFill>
                            <a:srgbClr val="FFFFFF"/>
                          </a:solidFill>
                          <a:effectLst/>
                          <a:latin typeface="Calibri" pitchFamily="34" charset="0"/>
                          <a:ea typeface="ＭＳ Ｐゴシック" pitchFamily="34" charset="-128"/>
                        </a:rPr>
                        <a:t>jeudi</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45191"/>
                    </a:solidFill>
                  </a:tcPr>
                </a:tc>
                <a:tc>
                  <a:txBody>
                    <a:bodyPr/>
                    <a:lstStyle>
                      <a:lvl1pPr>
                        <a:spcBef>
                          <a:spcPct val="20000"/>
                        </a:spcBef>
                        <a:buClr>
                          <a:srgbClr val="7F7F7F"/>
                        </a:buClr>
                        <a:buFont typeface="Wingdings" pitchFamily="2" charset="2"/>
                        <a:defRPr sz="1600">
                          <a:solidFill>
                            <a:srgbClr val="000000"/>
                          </a:solidFill>
                          <a:latin typeface="Calibri" pitchFamily="34" charset="0"/>
                        </a:defRPr>
                      </a:lvl1pPr>
                      <a:lvl2pPr marL="742950" indent="-285750">
                        <a:spcBef>
                          <a:spcPct val="20000"/>
                        </a:spcBef>
                        <a:buClr>
                          <a:srgbClr val="7F7F7F"/>
                        </a:buClr>
                        <a:buFont typeface="Wingdings" pitchFamily="2" charset="2"/>
                        <a:defRPr sz="1200">
                          <a:solidFill>
                            <a:srgbClr val="000000"/>
                          </a:solidFill>
                          <a:latin typeface="Calibri" pitchFamily="34" charset="0"/>
                        </a:defRPr>
                      </a:lvl2pPr>
                      <a:lvl3pPr marL="1143000" indent="-228600">
                        <a:spcBef>
                          <a:spcPct val="20000"/>
                        </a:spcBef>
                        <a:buClr>
                          <a:srgbClr val="7F7F7F"/>
                        </a:buClr>
                        <a:buFont typeface="Wingdings" pitchFamily="2" charset="2"/>
                        <a:defRPr sz="1200">
                          <a:solidFill>
                            <a:srgbClr val="000000"/>
                          </a:solidFill>
                          <a:latin typeface="Calibri" pitchFamily="34" charset="0"/>
                        </a:defRPr>
                      </a:lvl3pPr>
                      <a:lvl4pPr marL="1600200" indent="-228600">
                        <a:spcBef>
                          <a:spcPct val="20000"/>
                        </a:spcBef>
                        <a:buClr>
                          <a:srgbClr val="7F7F7F"/>
                        </a:buClr>
                        <a:buFont typeface="Wingdings" pitchFamily="2" charset="2"/>
                        <a:defRPr sz="1200">
                          <a:solidFill>
                            <a:srgbClr val="000000"/>
                          </a:solidFill>
                          <a:latin typeface="Calibri" pitchFamily="34" charset="0"/>
                        </a:defRPr>
                      </a:lvl4pPr>
                      <a:lvl5pPr marL="2057400" indent="-228600">
                        <a:spcBef>
                          <a:spcPct val="20000"/>
                        </a:spcBef>
                        <a:buClr>
                          <a:srgbClr val="7F7F7F"/>
                        </a:buClr>
                        <a:buFont typeface="Wingdings" pitchFamily="2" charset="2"/>
                        <a:defRPr sz="1200">
                          <a:solidFill>
                            <a:srgbClr val="000000"/>
                          </a:solidFill>
                          <a:latin typeface="Calibri" pitchFamily="34" charset="0"/>
                        </a:defRPr>
                      </a:lvl5pPr>
                      <a:lvl6pPr marL="25146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6pPr>
                      <a:lvl7pPr marL="29718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7pPr>
                      <a:lvl8pPr marL="34290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8pPr>
                      <a:lvl9pPr marL="38862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H" altLang="fr-FR" sz="1800" b="1" i="0" u="none" strike="noStrike" cap="none" normalizeH="0" baseline="0">
                          <a:ln>
                            <a:noFill/>
                          </a:ln>
                          <a:solidFill>
                            <a:srgbClr val="FFFFFF"/>
                          </a:solidFill>
                          <a:effectLst/>
                          <a:latin typeface="Calibri" pitchFamily="34" charset="0"/>
                          <a:ea typeface="ＭＳ Ｐゴシック" pitchFamily="34" charset="-128"/>
                        </a:rPr>
                        <a:t>vendredi</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45191"/>
                    </a:solidFill>
                  </a:tcPr>
                </a:tc>
                <a:extLst>
                  <a:ext uri="{0D108BD9-81ED-4DB2-BD59-A6C34878D82A}">
                    <a16:rowId xmlns:a16="http://schemas.microsoft.com/office/drawing/2014/main" val="10000"/>
                  </a:ext>
                </a:extLst>
              </a:tr>
              <a:tr h="1072682">
                <a:tc>
                  <a:txBody>
                    <a:bodyPr/>
                    <a:lstStyle>
                      <a:lvl1pPr>
                        <a:spcBef>
                          <a:spcPct val="20000"/>
                        </a:spcBef>
                        <a:buClr>
                          <a:srgbClr val="7F7F7F"/>
                        </a:buClr>
                        <a:buFont typeface="Wingdings" pitchFamily="2" charset="2"/>
                        <a:defRPr sz="1600">
                          <a:solidFill>
                            <a:srgbClr val="000000"/>
                          </a:solidFill>
                          <a:latin typeface="Calibri" pitchFamily="34" charset="0"/>
                        </a:defRPr>
                      </a:lvl1pPr>
                      <a:lvl2pPr marL="742950" indent="-285750">
                        <a:spcBef>
                          <a:spcPct val="20000"/>
                        </a:spcBef>
                        <a:buClr>
                          <a:srgbClr val="7F7F7F"/>
                        </a:buClr>
                        <a:buFont typeface="Wingdings" pitchFamily="2" charset="2"/>
                        <a:defRPr sz="1200">
                          <a:solidFill>
                            <a:srgbClr val="000000"/>
                          </a:solidFill>
                          <a:latin typeface="Calibri" pitchFamily="34" charset="0"/>
                        </a:defRPr>
                      </a:lvl2pPr>
                      <a:lvl3pPr marL="1143000" indent="-228600">
                        <a:spcBef>
                          <a:spcPct val="20000"/>
                        </a:spcBef>
                        <a:buClr>
                          <a:srgbClr val="7F7F7F"/>
                        </a:buClr>
                        <a:buFont typeface="Wingdings" pitchFamily="2" charset="2"/>
                        <a:defRPr sz="1200">
                          <a:solidFill>
                            <a:srgbClr val="000000"/>
                          </a:solidFill>
                          <a:latin typeface="Calibri" pitchFamily="34" charset="0"/>
                        </a:defRPr>
                      </a:lvl3pPr>
                      <a:lvl4pPr marL="1600200" indent="-228600">
                        <a:spcBef>
                          <a:spcPct val="20000"/>
                        </a:spcBef>
                        <a:buClr>
                          <a:srgbClr val="7F7F7F"/>
                        </a:buClr>
                        <a:buFont typeface="Wingdings" pitchFamily="2" charset="2"/>
                        <a:defRPr sz="1200">
                          <a:solidFill>
                            <a:srgbClr val="000000"/>
                          </a:solidFill>
                          <a:latin typeface="Calibri" pitchFamily="34" charset="0"/>
                        </a:defRPr>
                      </a:lvl4pPr>
                      <a:lvl5pPr marL="2057400" indent="-228600">
                        <a:spcBef>
                          <a:spcPct val="20000"/>
                        </a:spcBef>
                        <a:buClr>
                          <a:srgbClr val="7F7F7F"/>
                        </a:buClr>
                        <a:buFont typeface="Wingdings" pitchFamily="2" charset="2"/>
                        <a:defRPr sz="1200">
                          <a:solidFill>
                            <a:srgbClr val="000000"/>
                          </a:solidFill>
                          <a:latin typeface="Calibri" pitchFamily="34" charset="0"/>
                        </a:defRPr>
                      </a:lvl5pPr>
                      <a:lvl6pPr marL="25146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6pPr>
                      <a:lvl7pPr marL="29718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7pPr>
                      <a:lvl8pPr marL="34290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8pPr>
                      <a:lvl9pPr marL="38862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fr-CH" altLang="fr-FR" sz="1800" b="0" i="0" u="none" strike="noStrike" cap="none" normalizeH="0" baseline="0" dirty="0">
                          <a:ln>
                            <a:noFill/>
                          </a:ln>
                          <a:solidFill>
                            <a:srgbClr val="000000"/>
                          </a:solidFill>
                          <a:effectLst/>
                          <a:latin typeface="Calibri" pitchFamily="34" charset="0"/>
                          <a:ea typeface="ＭＳ Ｐゴシック" pitchFamily="34" charset="-128"/>
                        </a:rPr>
                        <a:t>1</a:t>
                      </a:r>
                      <a:r>
                        <a:rPr kumimoji="0" lang="fr-CH" altLang="fr-FR" sz="1800" b="0" i="0" u="none" strike="noStrike" cap="none" normalizeH="0" baseline="30000" dirty="0">
                          <a:ln>
                            <a:noFill/>
                          </a:ln>
                          <a:solidFill>
                            <a:srgbClr val="000000"/>
                          </a:solidFill>
                          <a:effectLst/>
                          <a:latin typeface="Calibri" pitchFamily="34" charset="0"/>
                          <a:ea typeface="ＭＳ Ｐゴシック" pitchFamily="34" charset="-128"/>
                        </a:rPr>
                        <a:t>H</a:t>
                      </a:r>
                      <a:r>
                        <a:rPr kumimoji="0" lang="fr-CH" altLang="fr-FR" sz="1800" b="0" i="0" u="none" strike="noStrike" cap="none" normalizeH="0" baseline="0" dirty="0">
                          <a:ln>
                            <a:noFill/>
                          </a:ln>
                          <a:solidFill>
                            <a:srgbClr val="000000"/>
                          </a:solidFill>
                          <a:effectLst/>
                          <a:latin typeface="Calibri" pitchFamily="34" charset="0"/>
                          <a:ea typeface="ＭＳ Ｐゴシック" pitchFamily="34" charset="-128"/>
                        </a:rPr>
                        <a:t> et 2</a:t>
                      </a:r>
                      <a:r>
                        <a:rPr kumimoji="0" lang="fr-CH" altLang="fr-FR" sz="1800" b="0" i="0" u="none" strike="noStrike" cap="none" normalizeH="0" baseline="30000" dirty="0">
                          <a:ln>
                            <a:noFill/>
                          </a:ln>
                          <a:solidFill>
                            <a:srgbClr val="000000"/>
                          </a:solidFill>
                          <a:effectLst/>
                          <a:latin typeface="Calibri" pitchFamily="34" charset="0"/>
                          <a:ea typeface="ＭＳ Ｐゴシック" pitchFamily="34" charset="-128"/>
                        </a:rPr>
                        <a:t>H</a:t>
                      </a:r>
                      <a:endParaRPr kumimoji="0" lang="fr-CH" altLang="fr-FR" sz="1400" b="0" i="0" u="none" strike="noStrike" cap="none" normalizeH="0" baseline="0" dirty="0">
                        <a:ln>
                          <a:noFill/>
                        </a:ln>
                        <a:solidFill>
                          <a:srgbClr val="000000"/>
                        </a:solidFill>
                        <a:effectLst/>
                        <a:latin typeface="Calibri" pitchFamily="34" charset="0"/>
                        <a:ea typeface="ＭＳ Ｐゴシック" pitchFamily="34" charset="-128"/>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fr-CH" altLang="fr-FR" sz="1400" b="0" i="0" u="none" strike="noStrike" cap="none" normalizeH="0" baseline="0" dirty="0">
                          <a:ln>
                            <a:noFill/>
                          </a:ln>
                          <a:solidFill>
                            <a:srgbClr val="000000"/>
                          </a:solidFill>
                          <a:effectLst/>
                          <a:latin typeface="Calibri" pitchFamily="34" charset="0"/>
                          <a:ea typeface="ＭＳ Ｐゴシック" pitchFamily="34" charset="-128"/>
                        </a:rPr>
                        <a:t>8h-11h35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CAE1"/>
                    </a:solidFill>
                  </a:tcPr>
                </a:tc>
                <a:tc>
                  <a:txBody>
                    <a:bodyPr/>
                    <a:lstStyle>
                      <a:lvl1pPr>
                        <a:spcBef>
                          <a:spcPct val="20000"/>
                        </a:spcBef>
                        <a:buClr>
                          <a:srgbClr val="7F7F7F"/>
                        </a:buClr>
                        <a:buFont typeface="Wingdings" pitchFamily="2" charset="2"/>
                        <a:defRPr sz="1600">
                          <a:solidFill>
                            <a:srgbClr val="000000"/>
                          </a:solidFill>
                          <a:latin typeface="Calibri" pitchFamily="34" charset="0"/>
                        </a:defRPr>
                      </a:lvl1pPr>
                      <a:lvl2pPr marL="742950" indent="-285750">
                        <a:spcBef>
                          <a:spcPct val="20000"/>
                        </a:spcBef>
                        <a:buClr>
                          <a:srgbClr val="7F7F7F"/>
                        </a:buClr>
                        <a:buFont typeface="Wingdings" pitchFamily="2" charset="2"/>
                        <a:defRPr sz="1200">
                          <a:solidFill>
                            <a:srgbClr val="000000"/>
                          </a:solidFill>
                          <a:latin typeface="Calibri" pitchFamily="34" charset="0"/>
                        </a:defRPr>
                      </a:lvl2pPr>
                      <a:lvl3pPr marL="1143000" indent="-228600">
                        <a:spcBef>
                          <a:spcPct val="20000"/>
                        </a:spcBef>
                        <a:buClr>
                          <a:srgbClr val="7F7F7F"/>
                        </a:buClr>
                        <a:buFont typeface="Wingdings" pitchFamily="2" charset="2"/>
                        <a:defRPr sz="1200">
                          <a:solidFill>
                            <a:srgbClr val="000000"/>
                          </a:solidFill>
                          <a:latin typeface="Calibri" pitchFamily="34" charset="0"/>
                        </a:defRPr>
                      </a:lvl3pPr>
                      <a:lvl4pPr marL="1600200" indent="-228600">
                        <a:spcBef>
                          <a:spcPct val="20000"/>
                        </a:spcBef>
                        <a:buClr>
                          <a:srgbClr val="7F7F7F"/>
                        </a:buClr>
                        <a:buFont typeface="Wingdings" pitchFamily="2" charset="2"/>
                        <a:defRPr sz="1200">
                          <a:solidFill>
                            <a:srgbClr val="000000"/>
                          </a:solidFill>
                          <a:latin typeface="Calibri" pitchFamily="34" charset="0"/>
                        </a:defRPr>
                      </a:lvl4pPr>
                      <a:lvl5pPr marL="2057400" indent="-228600">
                        <a:spcBef>
                          <a:spcPct val="20000"/>
                        </a:spcBef>
                        <a:buClr>
                          <a:srgbClr val="7F7F7F"/>
                        </a:buClr>
                        <a:buFont typeface="Wingdings" pitchFamily="2" charset="2"/>
                        <a:defRPr sz="1200">
                          <a:solidFill>
                            <a:srgbClr val="000000"/>
                          </a:solidFill>
                          <a:latin typeface="Calibri" pitchFamily="34" charset="0"/>
                        </a:defRPr>
                      </a:lvl5pPr>
                      <a:lvl6pPr marL="25146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6pPr>
                      <a:lvl7pPr marL="29718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7pPr>
                      <a:lvl8pPr marL="34290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8pPr>
                      <a:lvl9pPr marL="38862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9p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fr-CH" altLang="fr-FR" sz="1800" b="0" i="0" u="none" strike="noStrike" cap="none" normalizeH="0" baseline="0" dirty="0">
                          <a:ln>
                            <a:noFill/>
                          </a:ln>
                          <a:solidFill>
                            <a:srgbClr val="000000"/>
                          </a:solidFill>
                          <a:effectLst/>
                          <a:latin typeface="Calibri" pitchFamily="34" charset="0"/>
                          <a:ea typeface="ＭＳ Ｐゴシック" pitchFamily="34" charset="-128"/>
                        </a:rPr>
                        <a:t>2</a:t>
                      </a:r>
                      <a:r>
                        <a:rPr kumimoji="0" lang="fr-CH" altLang="fr-FR" sz="1800" b="0" i="0" u="none" strike="noStrike" cap="none" normalizeH="0" baseline="30000" dirty="0">
                          <a:ln>
                            <a:noFill/>
                          </a:ln>
                          <a:solidFill>
                            <a:srgbClr val="000000"/>
                          </a:solidFill>
                          <a:effectLst/>
                          <a:latin typeface="Calibri" pitchFamily="34" charset="0"/>
                          <a:ea typeface="ＭＳ Ｐゴシック" pitchFamily="34" charset="-128"/>
                        </a:rPr>
                        <a:t>H</a:t>
                      </a:r>
                      <a:endParaRPr kumimoji="0" lang="fr-CH" altLang="fr-FR" sz="1400" b="0" i="0" u="none" strike="noStrike" cap="none" normalizeH="0" baseline="0" dirty="0">
                        <a:ln>
                          <a:noFill/>
                        </a:ln>
                        <a:solidFill>
                          <a:srgbClr val="000000"/>
                        </a:solidFill>
                        <a:effectLst/>
                        <a:latin typeface="Calibri" pitchFamily="34" charset="0"/>
                        <a:ea typeface="ＭＳ Ｐゴシック" pitchFamily="34" charset="-128"/>
                      </a:endParaRPr>
                    </a:p>
                    <a:p>
                      <a:pPr marL="0" marR="0" lvl="0" indent="0" algn="ctr" defTabSz="457200" rtl="0" eaLnBrk="1" fontAlgn="base" latinLnBrk="0" hangingPunct="1">
                        <a:lnSpc>
                          <a:spcPct val="200000"/>
                        </a:lnSpc>
                        <a:spcBef>
                          <a:spcPct val="0"/>
                        </a:spcBef>
                        <a:spcAft>
                          <a:spcPct val="0"/>
                        </a:spcAft>
                        <a:buClrTx/>
                        <a:buSzTx/>
                        <a:buFontTx/>
                        <a:buNone/>
                        <a:tabLst/>
                        <a:defRPr/>
                      </a:pPr>
                      <a:r>
                        <a:rPr kumimoji="0" lang="fr-CH" altLang="fr-FR" sz="1400" b="0" i="0" u="none" strike="noStrike" cap="none" normalizeH="0" baseline="0" dirty="0">
                          <a:ln>
                            <a:noFill/>
                          </a:ln>
                          <a:solidFill>
                            <a:srgbClr val="000000"/>
                          </a:solidFill>
                          <a:effectLst/>
                          <a:latin typeface="Calibri" pitchFamily="34" charset="0"/>
                          <a:ea typeface="ＭＳ Ｐゴシック" pitchFamily="34" charset="-128"/>
                        </a:rPr>
                        <a:t>8h-11h35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CAE1"/>
                    </a:solidFill>
                  </a:tcPr>
                </a:tc>
                <a:tc>
                  <a:txBody>
                    <a:bodyPr/>
                    <a:lstStyle>
                      <a:lvl1pPr>
                        <a:spcBef>
                          <a:spcPct val="20000"/>
                        </a:spcBef>
                        <a:buClr>
                          <a:srgbClr val="7F7F7F"/>
                        </a:buClr>
                        <a:buFont typeface="Wingdings" pitchFamily="2" charset="2"/>
                        <a:defRPr sz="1600">
                          <a:solidFill>
                            <a:srgbClr val="000000"/>
                          </a:solidFill>
                          <a:latin typeface="Calibri" pitchFamily="34" charset="0"/>
                        </a:defRPr>
                      </a:lvl1pPr>
                      <a:lvl2pPr marL="742950" indent="-285750">
                        <a:spcBef>
                          <a:spcPct val="20000"/>
                        </a:spcBef>
                        <a:buClr>
                          <a:srgbClr val="7F7F7F"/>
                        </a:buClr>
                        <a:buFont typeface="Wingdings" pitchFamily="2" charset="2"/>
                        <a:defRPr sz="1200">
                          <a:solidFill>
                            <a:srgbClr val="000000"/>
                          </a:solidFill>
                          <a:latin typeface="Calibri" pitchFamily="34" charset="0"/>
                        </a:defRPr>
                      </a:lvl2pPr>
                      <a:lvl3pPr marL="1143000" indent="-228600">
                        <a:spcBef>
                          <a:spcPct val="20000"/>
                        </a:spcBef>
                        <a:buClr>
                          <a:srgbClr val="7F7F7F"/>
                        </a:buClr>
                        <a:buFont typeface="Wingdings" pitchFamily="2" charset="2"/>
                        <a:defRPr sz="1200">
                          <a:solidFill>
                            <a:srgbClr val="000000"/>
                          </a:solidFill>
                          <a:latin typeface="Calibri" pitchFamily="34" charset="0"/>
                        </a:defRPr>
                      </a:lvl3pPr>
                      <a:lvl4pPr marL="1600200" indent="-228600">
                        <a:spcBef>
                          <a:spcPct val="20000"/>
                        </a:spcBef>
                        <a:buClr>
                          <a:srgbClr val="7F7F7F"/>
                        </a:buClr>
                        <a:buFont typeface="Wingdings" pitchFamily="2" charset="2"/>
                        <a:defRPr sz="1200">
                          <a:solidFill>
                            <a:srgbClr val="000000"/>
                          </a:solidFill>
                          <a:latin typeface="Calibri" pitchFamily="34" charset="0"/>
                        </a:defRPr>
                      </a:lvl4pPr>
                      <a:lvl5pPr marL="2057400" indent="-228600">
                        <a:spcBef>
                          <a:spcPct val="20000"/>
                        </a:spcBef>
                        <a:buClr>
                          <a:srgbClr val="7F7F7F"/>
                        </a:buClr>
                        <a:buFont typeface="Wingdings" pitchFamily="2" charset="2"/>
                        <a:defRPr sz="1200">
                          <a:solidFill>
                            <a:srgbClr val="000000"/>
                          </a:solidFill>
                          <a:latin typeface="Calibri" pitchFamily="34" charset="0"/>
                        </a:defRPr>
                      </a:lvl5pPr>
                      <a:lvl6pPr marL="25146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6pPr>
                      <a:lvl7pPr marL="29718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7pPr>
                      <a:lvl8pPr marL="34290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8pPr>
                      <a:lvl9pPr marL="38862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9p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fr-CH" altLang="fr-FR" sz="1800" b="0" i="0" u="none" strike="noStrike" cap="none" normalizeH="0" baseline="0" dirty="0">
                          <a:ln>
                            <a:noFill/>
                          </a:ln>
                          <a:solidFill>
                            <a:srgbClr val="000000"/>
                          </a:solidFill>
                          <a:effectLst/>
                          <a:latin typeface="Calibri" pitchFamily="34" charset="0"/>
                          <a:ea typeface="ＭＳ Ｐゴシック" pitchFamily="34" charset="-128"/>
                        </a:rPr>
                        <a:t>1</a:t>
                      </a:r>
                      <a:r>
                        <a:rPr kumimoji="0" lang="fr-CH" altLang="fr-FR" sz="1800" b="0" i="0" u="none" strike="noStrike" cap="none" normalizeH="0" baseline="30000" dirty="0">
                          <a:ln>
                            <a:noFill/>
                          </a:ln>
                          <a:solidFill>
                            <a:srgbClr val="000000"/>
                          </a:solidFill>
                          <a:effectLst/>
                          <a:latin typeface="Calibri" pitchFamily="34" charset="0"/>
                          <a:ea typeface="ＭＳ Ｐゴシック" pitchFamily="34" charset="-128"/>
                        </a:rPr>
                        <a:t>H</a:t>
                      </a:r>
                      <a:endParaRPr kumimoji="0" lang="fr-CH" altLang="fr-FR" sz="1400" b="0" i="0" u="none" strike="noStrike" cap="none" normalizeH="0" baseline="0" dirty="0">
                        <a:ln>
                          <a:noFill/>
                        </a:ln>
                        <a:solidFill>
                          <a:srgbClr val="000000"/>
                        </a:solidFill>
                        <a:effectLst/>
                        <a:latin typeface="Calibri" pitchFamily="34" charset="0"/>
                        <a:ea typeface="ＭＳ Ｐゴシック" pitchFamily="34" charset="-128"/>
                      </a:endParaRPr>
                    </a:p>
                    <a:p>
                      <a:pPr marL="0" marR="0" lvl="0" indent="0" algn="ctr" defTabSz="457200" rtl="0" eaLnBrk="1" fontAlgn="base" latinLnBrk="0" hangingPunct="1">
                        <a:lnSpc>
                          <a:spcPct val="200000"/>
                        </a:lnSpc>
                        <a:spcBef>
                          <a:spcPct val="0"/>
                        </a:spcBef>
                        <a:spcAft>
                          <a:spcPct val="0"/>
                        </a:spcAft>
                        <a:buClrTx/>
                        <a:buSzTx/>
                        <a:buFontTx/>
                        <a:buNone/>
                        <a:tabLst/>
                        <a:defRPr/>
                      </a:pPr>
                      <a:r>
                        <a:rPr kumimoji="0" lang="fr-CH" altLang="fr-FR" sz="1400" b="0" i="0" u="none" strike="noStrike" cap="none" normalizeH="0" baseline="0" dirty="0">
                          <a:ln>
                            <a:noFill/>
                          </a:ln>
                          <a:solidFill>
                            <a:srgbClr val="000000"/>
                          </a:solidFill>
                          <a:effectLst/>
                          <a:latin typeface="Calibri" pitchFamily="34" charset="0"/>
                          <a:ea typeface="ＭＳ Ｐゴシック" pitchFamily="34" charset="-128"/>
                        </a:rPr>
                        <a:t>8h-11h35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CAE1"/>
                    </a:solidFill>
                  </a:tcPr>
                </a:tc>
                <a:tc>
                  <a:txBody>
                    <a:bodyPr/>
                    <a:lstStyle>
                      <a:lvl1pPr>
                        <a:spcBef>
                          <a:spcPct val="20000"/>
                        </a:spcBef>
                        <a:buClr>
                          <a:srgbClr val="7F7F7F"/>
                        </a:buClr>
                        <a:buFont typeface="Wingdings" pitchFamily="2" charset="2"/>
                        <a:defRPr sz="1600">
                          <a:solidFill>
                            <a:srgbClr val="000000"/>
                          </a:solidFill>
                          <a:latin typeface="Calibri" pitchFamily="34" charset="0"/>
                        </a:defRPr>
                      </a:lvl1pPr>
                      <a:lvl2pPr marL="742950" indent="-285750">
                        <a:spcBef>
                          <a:spcPct val="20000"/>
                        </a:spcBef>
                        <a:buClr>
                          <a:srgbClr val="7F7F7F"/>
                        </a:buClr>
                        <a:buFont typeface="Wingdings" pitchFamily="2" charset="2"/>
                        <a:defRPr sz="1200">
                          <a:solidFill>
                            <a:srgbClr val="000000"/>
                          </a:solidFill>
                          <a:latin typeface="Calibri" pitchFamily="34" charset="0"/>
                        </a:defRPr>
                      </a:lvl2pPr>
                      <a:lvl3pPr marL="1143000" indent="-228600">
                        <a:spcBef>
                          <a:spcPct val="20000"/>
                        </a:spcBef>
                        <a:buClr>
                          <a:srgbClr val="7F7F7F"/>
                        </a:buClr>
                        <a:buFont typeface="Wingdings" pitchFamily="2" charset="2"/>
                        <a:defRPr sz="1200">
                          <a:solidFill>
                            <a:srgbClr val="000000"/>
                          </a:solidFill>
                          <a:latin typeface="Calibri" pitchFamily="34" charset="0"/>
                        </a:defRPr>
                      </a:lvl3pPr>
                      <a:lvl4pPr marL="1600200" indent="-228600">
                        <a:spcBef>
                          <a:spcPct val="20000"/>
                        </a:spcBef>
                        <a:buClr>
                          <a:srgbClr val="7F7F7F"/>
                        </a:buClr>
                        <a:buFont typeface="Wingdings" pitchFamily="2" charset="2"/>
                        <a:defRPr sz="1200">
                          <a:solidFill>
                            <a:srgbClr val="000000"/>
                          </a:solidFill>
                          <a:latin typeface="Calibri" pitchFamily="34" charset="0"/>
                        </a:defRPr>
                      </a:lvl4pPr>
                      <a:lvl5pPr marL="2057400" indent="-228600">
                        <a:spcBef>
                          <a:spcPct val="20000"/>
                        </a:spcBef>
                        <a:buClr>
                          <a:srgbClr val="7F7F7F"/>
                        </a:buClr>
                        <a:buFont typeface="Wingdings" pitchFamily="2" charset="2"/>
                        <a:defRPr sz="1200">
                          <a:solidFill>
                            <a:srgbClr val="000000"/>
                          </a:solidFill>
                          <a:latin typeface="Calibri" pitchFamily="34" charset="0"/>
                        </a:defRPr>
                      </a:lvl5pPr>
                      <a:lvl6pPr marL="25146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6pPr>
                      <a:lvl7pPr marL="29718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7pPr>
                      <a:lvl8pPr marL="34290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8pPr>
                      <a:lvl9pPr marL="38862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9p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fr-CH" altLang="fr-FR" sz="1800" b="0" i="0" u="none" strike="noStrike" cap="none" normalizeH="0" baseline="0" dirty="0">
                          <a:ln>
                            <a:noFill/>
                          </a:ln>
                          <a:solidFill>
                            <a:srgbClr val="000000"/>
                          </a:solidFill>
                          <a:effectLst/>
                          <a:latin typeface="Calibri" pitchFamily="34" charset="0"/>
                          <a:ea typeface="ＭＳ Ｐゴシック" pitchFamily="34" charset="-128"/>
                        </a:rPr>
                        <a:t>2</a:t>
                      </a:r>
                      <a:r>
                        <a:rPr kumimoji="0" lang="fr-CH" altLang="fr-FR" sz="1800" b="0" i="0" u="none" strike="noStrike" cap="none" normalizeH="0" baseline="30000" dirty="0">
                          <a:ln>
                            <a:noFill/>
                          </a:ln>
                          <a:solidFill>
                            <a:srgbClr val="000000"/>
                          </a:solidFill>
                          <a:effectLst/>
                          <a:latin typeface="Calibri" pitchFamily="34" charset="0"/>
                          <a:ea typeface="ＭＳ Ｐゴシック" pitchFamily="34" charset="-128"/>
                        </a:rPr>
                        <a:t>H</a:t>
                      </a:r>
                      <a:endParaRPr kumimoji="0" lang="fr-CH" altLang="fr-FR" sz="1400" b="0" i="0" u="none" strike="noStrike" cap="none" normalizeH="0" baseline="0" dirty="0">
                        <a:ln>
                          <a:noFill/>
                        </a:ln>
                        <a:solidFill>
                          <a:srgbClr val="000000"/>
                        </a:solidFill>
                        <a:effectLst/>
                        <a:latin typeface="Calibri" pitchFamily="34" charset="0"/>
                        <a:ea typeface="ＭＳ Ｐゴシック" pitchFamily="34" charset="-128"/>
                      </a:endParaRPr>
                    </a:p>
                    <a:p>
                      <a:pPr marL="0" marR="0" lvl="0" indent="0" algn="ctr" defTabSz="457200" rtl="0" eaLnBrk="1" fontAlgn="base" latinLnBrk="0" hangingPunct="1">
                        <a:lnSpc>
                          <a:spcPct val="200000"/>
                        </a:lnSpc>
                        <a:spcBef>
                          <a:spcPct val="0"/>
                        </a:spcBef>
                        <a:spcAft>
                          <a:spcPct val="0"/>
                        </a:spcAft>
                        <a:buClrTx/>
                        <a:buSzTx/>
                        <a:buFontTx/>
                        <a:buNone/>
                        <a:tabLst/>
                        <a:defRPr/>
                      </a:pPr>
                      <a:r>
                        <a:rPr kumimoji="0" lang="fr-CH" altLang="fr-FR" sz="1400" b="0" i="0" u="none" strike="noStrike" cap="none" normalizeH="0" baseline="0" dirty="0">
                          <a:ln>
                            <a:noFill/>
                          </a:ln>
                          <a:solidFill>
                            <a:srgbClr val="000000"/>
                          </a:solidFill>
                          <a:effectLst/>
                          <a:latin typeface="Calibri" pitchFamily="34" charset="0"/>
                          <a:ea typeface="ＭＳ Ｐゴシック" pitchFamily="34" charset="-128"/>
                        </a:rPr>
                        <a:t>8h-11h35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CAE1"/>
                    </a:solidFill>
                  </a:tcPr>
                </a:tc>
                <a:tc>
                  <a:txBody>
                    <a:bodyPr/>
                    <a:lstStyle>
                      <a:lvl1pPr>
                        <a:spcBef>
                          <a:spcPct val="20000"/>
                        </a:spcBef>
                        <a:buClr>
                          <a:srgbClr val="7F7F7F"/>
                        </a:buClr>
                        <a:buFont typeface="Wingdings" pitchFamily="2" charset="2"/>
                        <a:defRPr sz="1600">
                          <a:solidFill>
                            <a:srgbClr val="000000"/>
                          </a:solidFill>
                          <a:latin typeface="Calibri" pitchFamily="34" charset="0"/>
                        </a:defRPr>
                      </a:lvl1pPr>
                      <a:lvl2pPr marL="742950" indent="-285750">
                        <a:spcBef>
                          <a:spcPct val="20000"/>
                        </a:spcBef>
                        <a:buClr>
                          <a:srgbClr val="7F7F7F"/>
                        </a:buClr>
                        <a:buFont typeface="Wingdings" pitchFamily="2" charset="2"/>
                        <a:defRPr sz="1200">
                          <a:solidFill>
                            <a:srgbClr val="000000"/>
                          </a:solidFill>
                          <a:latin typeface="Calibri" pitchFamily="34" charset="0"/>
                        </a:defRPr>
                      </a:lvl2pPr>
                      <a:lvl3pPr marL="1143000" indent="-228600">
                        <a:spcBef>
                          <a:spcPct val="20000"/>
                        </a:spcBef>
                        <a:buClr>
                          <a:srgbClr val="7F7F7F"/>
                        </a:buClr>
                        <a:buFont typeface="Wingdings" pitchFamily="2" charset="2"/>
                        <a:defRPr sz="1200">
                          <a:solidFill>
                            <a:srgbClr val="000000"/>
                          </a:solidFill>
                          <a:latin typeface="Calibri" pitchFamily="34" charset="0"/>
                        </a:defRPr>
                      </a:lvl3pPr>
                      <a:lvl4pPr marL="1600200" indent="-228600">
                        <a:spcBef>
                          <a:spcPct val="20000"/>
                        </a:spcBef>
                        <a:buClr>
                          <a:srgbClr val="7F7F7F"/>
                        </a:buClr>
                        <a:buFont typeface="Wingdings" pitchFamily="2" charset="2"/>
                        <a:defRPr sz="1200">
                          <a:solidFill>
                            <a:srgbClr val="000000"/>
                          </a:solidFill>
                          <a:latin typeface="Calibri" pitchFamily="34" charset="0"/>
                        </a:defRPr>
                      </a:lvl4pPr>
                      <a:lvl5pPr marL="2057400" indent="-228600">
                        <a:spcBef>
                          <a:spcPct val="20000"/>
                        </a:spcBef>
                        <a:buClr>
                          <a:srgbClr val="7F7F7F"/>
                        </a:buClr>
                        <a:buFont typeface="Wingdings" pitchFamily="2" charset="2"/>
                        <a:defRPr sz="1200">
                          <a:solidFill>
                            <a:srgbClr val="000000"/>
                          </a:solidFill>
                          <a:latin typeface="Calibri" pitchFamily="34" charset="0"/>
                        </a:defRPr>
                      </a:lvl5pPr>
                      <a:lvl6pPr marL="25146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6pPr>
                      <a:lvl7pPr marL="29718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7pPr>
                      <a:lvl8pPr marL="34290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8pPr>
                      <a:lvl9pPr marL="38862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9p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fr-CH" altLang="fr-FR" sz="1800" b="0" i="0" u="none" strike="noStrike" cap="none" normalizeH="0" baseline="0" dirty="0">
                          <a:ln>
                            <a:noFill/>
                          </a:ln>
                          <a:solidFill>
                            <a:srgbClr val="000000"/>
                          </a:solidFill>
                          <a:effectLst/>
                          <a:latin typeface="Calibri" pitchFamily="34" charset="0"/>
                          <a:ea typeface="ＭＳ Ｐゴシック" pitchFamily="34" charset="-128"/>
                        </a:rPr>
                        <a:t>2</a:t>
                      </a:r>
                      <a:r>
                        <a:rPr kumimoji="0" lang="fr-CH" altLang="fr-FR" sz="1800" b="0" i="0" u="none" strike="noStrike" cap="none" normalizeH="0" baseline="30000" dirty="0">
                          <a:ln>
                            <a:noFill/>
                          </a:ln>
                          <a:solidFill>
                            <a:srgbClr val="000000"/>
                          </a:solidFill>
                          <a:effectLst/>
                          <a:latin typeface="Calibri" pitchFamily="34" charset="0"/>
                          <a:ea typeface="ＭＳ Ｐゴシック" pitchFamily="34" charset="-128"/>
                        </a:rPr>
                        <a:t>H</a:t>
                      </a:r>
                      <a:endParaRPr kumimoji="0" lang="fr-CH" altLang="fr-FR" sz="1400" b="0" i="0" u="none" strike="noStrike" cap="none" normalizeH="0" baseline="0" dirty="0">
                        <a:ln>
                          <a:noFill/>
                        </a:ln>
                        <a:solidFill>
                          <a:srgbClr val="000000"/>
                        </a:solidFill>
                        <a:effectLst/>
                        <a:latin typeface="Calibri" pitchFamily="34" charset="0"/>
                        <a:ea typeface="ＭＳ Ｐゴシック" pitchFamily="34" charset="-128"/>
                      </a:endParaRPr>
                    </a:p>
                    <a:p>
                      <a:pPr marL="0" marR="0" lvl="0" indent="0" algn="ctr" defTabSz="457200" rtl="0" eaLnBrk="1" fontAlgn="base" latinLnBrk="0" hangingPunct="1">
                        <a:lnSpc>
                          <a:spcPct val="200000"/>
                        </a:lnSpc>
                        <a:spcBef>
                          <a:spcPct val="0"/>
                        </a:spcBef>
                        <a:spcAft>
                          <a:spcPct val="0"/>
                        </a:spcAft>
                        <a:buClrTx/>
                        <a:buSzTx/>
                        <a:buFontTx/>
                        <a:buNone/>
                        <a:tabLst/>
                        <a:defRPr/>
                      </a:pPr>
                      <a:r>
                        <a:rPr kumimoji="0" lang="fr-CH" altLang="fr-FR" sz="1400" b="0" i="0" u="none" strike="noStrike" cap="none" normalizeH="0" baseline="0" dirty="0">
                          <a:ln>
                            <a:noFill/>
                          </a:ln>
                          <a:solidFill>
                            <a:srgbClr val="000000"/>
                          </a:solidFill>
                          <a:effectLst/>
                          <a:latin typeface="Calibri" pitchFamily="34" charset="0"/>
                          <a:ea typeface="ＭＳ Ｐゴシック" pitchFamily="34" charset="-128"/>
                        </a:rPr>
                        <a:t>8h-11h35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CAE1"/>
                    </a:solidFill>
                  </a:tcPr>
                </a:tc>
                <a:extLst>
                  <a:ext uri="{0D108BD9-81ED-4DB2-BD59-A6C34878D82A}">
                    <a16:rowId xmlns:a16="http://schemas.microsoft.com/office/drawing/2014/main" val="10001"/>
                  </a:ext>
                </a:extLst>
              </a:tr>
              <a:tr h="374027">
                <a:tc>
                  <a:txBody>
                    <a:bodyPr/>
                    <a:lstStyle>
                      <a:lvl1pPr>
                        <a:spcBef>
                          <a:spcPct val="20000"/>
                        </a:spcBef>
                        <a:buClr>
                          <a:srgbClr val="7F7F7F"/>
                        </a:buClr>
                        <a:buFont typeface="Wingdings" pitchFamily="2" charset="2"/>
                        <a:defRPr sz="1600">
                          <a:solidFill>
                            <a:srgbClr val="000000"/>
                          </a:solidFill>
                          <a:latin typeface="Calibri" pitchFamily="34" charset="0"/>
                        </a:defRPr>
                      </a:lvl1pPr>
                      <a:lvl2pPr marL="742950" indent="-285750">
                        <a:spcBef>
                          <a:spcPct val="20000"/>
                        </a:spcBef>
                        <a:buClr>
                          <a:srgbClr val="7F7F7F"/>
                        </a:buClr>
                        <a:buFont typeface="Wingdings" pitchFamily="2" charset="2"/>
                        <a:defRPr sz="1200">
                          <a:solidFill>
                            <a:srgbClr val="000000"/>
                          </a:solidFill>
                          <a:latin typeface="Calibri" pitchFamily="34" charset="0"/>
                        </a:defRPr>
                      </a:lvl2pPr>
                      <a:lvl3pPr marL="1143000" indent="-228600">
                        <a:spcBef>
                          <a:spcPct val="20000"/>
                        </a:spcBef>
                        <a:buClr>
                          <a:srgbClr val="7F7F7F"/>
                        </a:buClr>
                        <a:buFont typeface="Wingdings" pitchFamily="2" charset="2"/>
                        <a:defRPr sz="1200">
                          <a:solidFill>
                            <a:srgbClr val="000000"/>
                          </a:solidFill>
                          <a:latin typeface="Calibri" pitchFamily="34" charset="0"/>
                        </a:defRPr>
                      </a:lvl3pPr>
                      <a:lvl4pPr marL="1600200" indent="-228600">
                        <a:spcBef>
                          <a:spcPct val="20000"/>
                        </a:spcBef>
                        <a:buClr>
                          <a:srgbClr val="7F7F7F"/>
                        </a:buClr>
                        <a:buFont typeface="Wingdings" pitchFamily="2" charset="2"/>
                        <a:defRPr sz="1200">
                          <a:solidFill>
                            <a:srgbClr val="000000"/>
                          </a:solidFill>
                          <a:latin typeface="Calibri" pitchFamily="34" charset="0"/>
                        </a:defRPr>
                      </a:lvl4pPr>
                      <a:lvl5pPr marL="2057400" indent="-228600">
                        <a:spcBef>
                          <a:spcPct val="20000"/>
                        </a:spcBef>
                        <a:buClr>
                          <a:srgbClr val="7F7F7F"/>
                        </a:buClr>
                        <a:buFont typeface="Wingdings" pitchFamily="2" charset="2"/>
                        <a:defRPr sz="1200">
                          <a:solidFill>
                            <a:srgbClr val="000000"/>
                          </a:solidFill>
                          <a:latin typeface="Calibri" pitchFamily="34" charset="0"/>
                        </a:defRPr>
                      </a:lvl5pPr>
                      <a:lvl6pPr marL="25146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6pPr>
                      <a:lvl7pPr marL="29718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7pPr>
                      <a:lvl8pPr marL="34290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8pPr>
                      <a:lvl9pPr marL="38862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altLang="fr-FR" sz="1800" b="0" i="0" u="none" strike="noStrike" cap="none" normalizeH="0" baseline="0">
                        <a:ln>
                          <a:noFill/>
                        </a:ln>
                        <a:solidFill>
                          <a:srgbClr val="000000"/>
                        </a:solidFill>
                        <a:effectLst/>
                        <a:latin typeface="Calibri" pitchFamily="34" charset="0"/>
                        <a:ea typeface="ＭＳ Ｐゴシック" pitchFamily="34"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45191"/>
                    </a:solidFill>
                  </a:tcPr>
                </a:tc>
                <a:tc>
                  <a:txBody>
                    <a:bodyPr/>
                    <a:lstStyle>
                      <a:lvl1pPr>
                        <a:spcBef>
                          <a:spcPct val="20000"/>
                        </a:spcBef>
                        <a:buClr>
                          <a:srgbClr val="7F7F7F"/>
                        </a:buClr>
                        <a:buFont typeface="Wingdings" pitchFamily="2" charset="2"/>
                        <a:defRPr sz="1600">
                          <a:solidFill>
                            <a:srgbClr val="000000"/>
                          </a:solidFill>
                          <a:latin typeface="Calibri" pitchFamily="34" charset="0"/>
                        </a:defRPr>
                      </a:lvl1pPr>
                      <a:lvl2pPr marL="742950" indent="-285750">
                        <a:spcBef>
                          <a:spcPct val="20000"/>
                        </a:spcBef>
                        <a:buClr>
                          <a:srgbClr val="7F7F7F"/>
                        </a:buClr>
                        <a:buFont typeface="Wingdings" pitchFamily="2" charset="2"/>
                        <a:defRPr sz="1200">
                          <a:solidFill>
                            <a:srgbClr val="000000"/>
                          </a:solidFill>
                          <a:latin typeface="Calibri" pitchFamily="34" charset="0"/>
                        </a:defRPr>
                      </a:lvl2pPr>
                      <a:lvl3pPr marL="1143000" indent="-228600">
                        <a:spcBef>
                          <a:spcPct val="20000"/>
                        </a:spcBef>
                        <a:buClr>
                          <a:srgbClr val="7F7F7F"/>
                        </a:buClr>
                        <a:buFont typeface="Wingdings" pitchFamily="2" charset="2"/>
                        <a:defRPr sz="1200">
                          <a:solidFill>
                            <a:srgbClr val="000000"/>
                          </a:solidFill>
                          <a:latin typeface="Calibri" pitchFamily="34" charset="0"/>
                        </a:defRPr>
                      </a:lvl3pPr>
                      <a:lvl4pPr marL="1600200" indent="-228600">
                        <a:spcBef>
                          <a:spcPct val="20000"/>
                        </a:spcBef>
                        <a:buClr>
                          <a:srgbClr val="7F7F7F"/>
                        </a:buClr>
                        <a:buFont typeface="Wingdings" pitchFamily="2" charset="2"/>
                        <a:defRPr sz="1200">
                          <a:solidFill>
                            <a:srgbClr val="000000"/>
                          </a:solidFill>
                          <a:latin typeface="Calibri" pitchFamily="34" charset="0"/>
                        </a:defRPr>
                      </a:lvl4pPr>
                      <a:lvl5pPr marL="2057400" indent="-228600">
                        <a:spcBef>
                          <a:spcPct val="20000"/>
                        </a:spcBef>
                        <a:buClr>
                          <a:srgbClr val="7F7F7F"/>
                        </a:buClr>
                        <a:buFont typeface="Wingdings" pitchFamily="2" charset="2"/>
                        <a:defRPr sz="1200">
                          <a:solidFill>
                            <a:srgbClr val="000000"/>
                          </a:solidFill>
                          <a:latin typeface="Calibri" pitchFamily="34" charset="0"/>
                        </a:defRPr>
                      </a:lvl5pPr>
                      <a:lvl6pPr marL="25146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6pPr>
                      <a:lvl7pPr marL="29718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7pPr>
                      <a:lvl8pPr marL="34290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8pPr>
                      <a:lvl9pPr marL="38862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CH" altLang="fr-FR" sz="1800" b="0" i="0" u="none" strike="noStrike" cap="none" normalizeH="0" baseline="0" dirty="0">
                        <a:ln>
                          <a:noFill/>
                        </a:ln>
                        <a:solidFill>
                          <a:srgbClr val="000000"/>
                        </a:solidFill>
                        <a:effectLst/>
                        <a:latin typeface="Calibri" pitchFamily="34" charset="0"/>
                        <a:ea typeface="ＭＳ Ｐゴシック" pitchFamily="34"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45191"/>
                    </a:solidFill>
                  </a:tcPr>
                </a:tc>
                <a:tc>
                  <a:txBody>
                    <a:bodyPr/>
                    <a:lstStyle>
                      <a:lvl1pPr>
                        <a:spcBef>
                          <a:spcPct val="20000"/>
                        </a:spcBef>
                        <a:buClr>
                          <a:srgbClr val="7F7F7F"/>
                        </a:buClr>
                        <a:buFont typeface="Wingdings" pitchFamily="2" charset="2"/>
                        <a:defRPr sz="1600">
                          <a:solidFill>
                            <a:srgbClr val="000000"/>
                          </a:solidFill>
                          <a:latin typeface="Calibri" pitchFamily="34" charset="0"/>
                        </a:defRPr>
                      </a:lvl1pPr>
                      <a:lvl2pPr marL="742950" indent="-285750">
                        <a:spcBef>
                          <a:spcPct val="20000"/>
                        </a:spcBef>
                        <a:buClr>
                          <a:srgbClr val="7F7F7F"/>
                        </a:buClr>
                        <a:buFont typeface="Wingdings" pitchFamily="2" charset="2"/>
                        <a:defRPr sz="1200">
                          <a:solidFill>
                            <a:srgbClr val="000000"/>
                          </a:solidFill>
                          <a:latin typeface="Calibri" pitchFamily="34" charset="0"/>
                        </a:defRPr>
                      </a:lvl2pPr>
                      <a:lvl3pPr marL="1143000" indent="-228600">
                        <a:spcBef>
                          <a:spcPct val="20000"/>
                        </a:spcBef>
                        <a:buClr>
                          <a:srgbClr val="7F7F7F"/>
                        </a:buClr>
                        <a:buFont typeface="Wingdings" pitchFamily="2" charset="2"/>
                        <a:defRPr sz="1200">
                          <a:solidFill>
                            <a:srgbClr val="000000"/>
                          </a:solidFill>
                          <a:latin typeface="Calibri" pitchFamily="34" charset="0"/>
                        </a:defRPr>
                      </a:lvl3pPr>
                      <a:lvl4pPr marL="1600200" indent="-228600">
                        <a:spcBef>
                          <a:spcPct val="20000"/>
                        </a:spcBef>
                        <a:buClr>
                          <a:srgbClr val="7F7F7F"/>
                        </a:buClr>
                        <a:buFont typeface="Wingdings" pitchFamily="2" charset="2"/>
                        <a:defRPr sz="1200">
                          <a:solidFill>
                            <a:srgbClr val="000000"/>
                          </a:solidFill>
                          <a:latin typeface="Calibri" pitchFamily="34" charset="0"/>
                        </a:defRPr>
                      </a:lvl4pPr>
                      <a:lvl5pPr marL="2057400" indent="-228600">
                        <a:spcBef>
                          <a:spcPct val="20000"/>
                        </a:spcBef>
                        <a:buClr>
                          <a:srgbClr val="7F7F7F"/>
                        </a:buClr>
                        <a:buFont typeface="Wingdings" pitchFamily="2" charset="2"/>
                        <a:defRPr sz="1200">
                          <a:solidFill>
                            <a:srgbClr val="000000"/>
                          </a:solidFill>
                          <a:latin typeface="Calibri" pitchFamily="34" charset="0"/>
                        </a:defRPr>
                      </a:lvl5pPr>
                      <a:lvl6pPr marL="25146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6pPr>
                      <a:lvl7pPr marL="29718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7pPr>
                      <a:lvl8pPr marL="34290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8pPr>
                      <a:lvl9pPr marL="38862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altLang="fr-FR" sz="1800" b="0" i="0" u="none" strike="noStrike" cap="none" normalizeH="0" baseline="0">
                        <a:ln>
                          <a:noFill/>
                        </a:ln>
                        <a:solidFill>
                          <a:srgbClr val="000000"/>
                        </a:solidFill>
                        <a:effectLst/>
                        <a:latin typeface="Calibri" pitchFamily="34" charset="0"/>
                        <a:ea typeface="ＭＳ Ｐゴシック" pitchFamily="34"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45191"/>
                    </a:solidFill>
                  </a:tcPr>
                </a:tc>
                <a:tc>
                  <a:txBody>
                    <a:bodyPr/>
                    <a:lstStyle>
                      <a:lvl1pPr>
                        <a:spcBef>
                          <a:spcPct val="20000"/>
                        </a:spcBef>
                        <a:buClr>
                          <a:srgbClr val="7F7F7F"/>
                        </a:buClr>
                        <a:buFont typeface="Wingdings" pitchFamily="2" charset="2"/>
                        <a:defRPr sz="1600">
                          <a:solidFill>
                            <a:srgbClr val="000000"/>
                          </a:solidFill>
                          <a:latin typeface="Calibri" pitchFamily="34" charset="0"/>
                        </a:defRPr>
                      </a:lvl1pPr>
                      <a:lvl2pPr marL="742950" indent="-285750">
                        <a:spcBef>
                          <a:spcPct val="20000"/>
                        </a:spcBef>
                        <a:buClr>
                          <a:srgbClr val="7F7F7F"/>
                        </a:buClr>
                        <a:buFont typeface="Wingdings" pitchFamily="2" charset="2"/>
                        <a:defRPr sz="1200">
                          <a:solidFill>
                            <a:srgbClr val="000000"/>
                          </a:solidFill>
                          <a:latin typeface="Calibri" pitchFamily="34" charset="0"/>
                        </a:defRPr>
                      </a:lvl2pPr>
                      <a:lvl3pPr marL="1143000" indent="-228600">
                        <a:spcBef>
                          <a:spcPct val="20000"/>
                        </a:spcBef>
                        <a:buClr>
                          <a:srgbClr val="7F7F7F"/>
                        </a:buClr>
                        <a:buFont typeface="Wingdings" pitchFamily="2" charset="2"/>
                        <a:defRPr sz="1200">
                          <a:solidFill>
                            <a:srgbClr val="000000"/>
                          </a:solidFill>
                          <a:latin typeface="Calibri" pitchFamily="34" charset="0"/>
                        </a:defRPr>
                      </a:lvl3pPr>
                      <a:lvl4pPr marL="1600200" indent="-228600">
                        <a:spcBef>
                          <a:spcPct val="20000"/>
                        </a:spcBef>
                        <a:buClr>
                          <a:srgbClr val="7F7F7F"/>
                        </a:buClr>
                        <a:buFont typeface="Wingdings" pitchFamily="2" charset="2"/>
                        <a:defRPr sz="1200">
                          <a:solidFill>
                            <a:srgbClr val="000000"/>
                          </a:solidFill>
                          <a:latin typeface="Calibri" pitchFamily="34" charset="0"/>
                        </a:defRPr>
                      </a:lvl4pPr>
                      <a:lvl5pPr marL="2057400" indent="-228600">
                        <a:spcBef>
                          <a:spcPct val="20000"/>
                        </a:spcBef>
                        <a:buClr>
                          <a:srgbClr val="7F7F7F"/>
                        </a:buClr>
                        <a:buFont typeface="Wingdings" pitchFamily="2" charset="2"/>
                        <a:defRPr sz="1200">
                          <a:solidFill>
                            <a:srgbClr val="000000"/>
                          </a:solidFill>
                          <a:latin typeface="Calibri" pitchFamily="34" charset="0"/>
                        </a:defRPr>
                      </a:lvl5pPr>
                      <a:lvl6pPr marL="25146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6pPr>
                      <a:lvl7pPr marL="29718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7pPr>
                      <a:lvl8pPr marL="34290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8pPr>
                      <a:lvl9pPr marL="38862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CH" altLang="fr-FR" sz="1800" b="0" i="0" u="none" strike="noStrike" cap="none" normalizeH="0" baseline="0">
                        <a:ln>
                          <a:noFill/>
                        </a:ln>
                        <a:solidFill>
                          <a:srgbClr val="000000"/>
                        </a:solidFill>
                        <a:effectLst/>
                        <a:latin typeface="Calibri" pitchFamily="34" charset="0"/>
                        <a:ea typeface="ＭＳ Ｐゴシック" pitchFamily="34"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45191"/>
                    </a:solidFill>
                  </a:tcPr>
                </a:tc>
                <a:tc>
                  <a:txBody>
                    <a:bodyPr/>
                    <a:lstStyle>
                      <a:lvl1pPr>
                        <a:spcBef>
                          <a:spcPct val="20000"/>
                        </a:spcBef>
                        <a:buClr>
                          <a:srgbClr val="7F7F7F"/>
                        </a:buClr>
                        <a:buFont typeface="Wingdings" pitchFamily="2" charset="2"/>
                        <a:defRPr sz="1600">
                          <a:solidFill>
                            <a:srgbClr val="000000"/>
                          </a:solidFill>
                          <a:latin typeface="Calibri" pitchFamily="34" charset="0"/>
                        </a:defRPr>
                      </a:lvl1pPr>
                      <a:lvl2pPr marL="742950" indent="-285750">
                        <a:spcBef>
                          <a:spcPct val="20000"/>
                        </a:spcBef>
                        <a:buClr>
                          <a:srgbClr val="7F7F7F"/>
                        </a:buClr>
                        <a:buFont typeface="Wingdings" pitchFamily="2" charset="2"/>
                        <a:defRPr sz="1200">
                          <a:solidFill>
                            <a:srgbClr val="000000"/>
                          </a:solidFill>
                          <a:latin typeface="Calibri" pitchFamily="34" charset="0"/>
                        </a:defRPr>
                      </a:lvl2pPr>
                      <a:lvl3pPr marL="1143000" indent="-228600">
                        <a:spcBef>
                          <a:spcPct val="20000"/>
                        </a:spcBef>
                        <a:buClr>
                          <a:srgbClr val="7F7F7F"/>
                        </a:buClr>
                        <a:buFont typeface="Wingdings" pitchFamily="2" charset="2"/>
                        <a:defRPr sz="1200">
                          <a:solidFill>
                            <a:srgbClr val="000000"/>
                          </a:solidFill>
                          <a:latin typeface="Calibri" pitchFamily="34" charset="0"/>
                        </a:defRPr>
                      </a:lvl3pPr>
                      <a:lvl4pPr marL="1600200" indent="-228600">
                        <a:spcBef>
                          <a:spcPct val="20000"/>
                        </a:spcBef>
                        <a:buClr>
                          <a:srgbClr val="7F7F7F"/>
                        </a:buClr>
                        <a:buFont typeface="Wingdings" pitchFamily="2" charset="2"/>
                        <a:defRPr sz="1200">
                          <a:solidFill>
                            <a:srgbClr val="000000"/>
                          </a:solidFill>
                          <a:latin typeface="Calibri" pitchFamily="34" charset="0"/>
                        </a:defRPr>
                      </a:lvl4pPr>
                      <a:lvl5pPr marL="2057400" indent="-228600">
                        <a:spcBef>
                          <a:spcPct val="20000"/>
                        </a:spcBef>
                        <a:buClr>
                          <a:srgbClr val="7F7F7F"/>
                        </a:buClr>
                        <a:buFont typeface="Wingdings" pitchFamily="2" charset="2"/>
                        <a:defRPr sz="1200">
                          <a:solidFill>
                            <a:srgbClr val="000000"/>
                          </a:solidFill>
                          <a:latin typeface="Calibri" pitchFamily="34" charset="0"/>
                        </a:defRPr>
                      </a:lvl5pPr>
                      <a:lvl6pPr marL="25146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6pPr>
                      <a:lvl7pPr marL="29718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7pPr>
                      <a:lvl8pPr marL="34290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8pPr>
                      <a:lvl9pPr marL="38862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CH" altLang="fr-FR" sz="1800" b="0" i="0" u="none" strike="noStrike" cap="none" normalizeH="0" baseline="0">
                        <a:ln>
                          <a:noFill/>
                        </a:ln>
                        <a:solidFill>
                          <a:srgbClr val="000000"/>
                        </a:solidFill>
                        <a:effectLst/>
                        <a:latin typeface="Calibri" pitchFamily="34" charset="0"/>
                        <a:ea typeface="ＭＳ Ｐゴシック" pitchFamily="34"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45191"/>
                    </a:solidFill>
                  </a:tcPr>
                </a:tc>
                <a:extLst>
                  <a:ext uri="{0D108BD9-81ED-4DB2-BD59-A6C34878D82A}">
                    <a16:rowId xmlns:a16="http://schemas.microsoft.com/office/drawing/2014/main" val="10002"/>
                  </a:ext>
                </a:extLst>
              </a:tr>
              <a:tr h="1196933">
                <a:tc>
                  <a:txBody>
                    <a:bodyPr/>
                    <a:lstStyle>
                      <a:lvl1pPr>
                        <a:spcBef>
                          <a:spcPct val="20000"/>
                        </a:spcBef>
                        <a:buClr>
                          <a:srgbClr val="7F7F7F"/>
                        </a:buClr>
                        <a:buFont typeface="Wingdings" pitchFamily="2" charset="2"/>
                        <a:defRPr sz="1600">
                          <a:solidFill>
                            <a:srgbClr val="000000"/>
                          </a:solidFill>
                          <a:latin typeface="Calibri" pitchFamily="34" charset="0"/>
                        </a:defRPr>
                      </a:lvl1pPr>
                      <a:lvl2pPr marL="742950" indent="-285750">
                        <a:spcBef>
                          <a:spcPct val="20000"/>
                        </a:spcBef>
                        <a:buClr>
                          <a:srgbClr val="7F7F7F"/>
                        </a:buClr>
                        <a:buFont typeface="Wingdings" pitchFamily="2" charset="2"/>
                        <a:defRPr sz="1200">
                          <a:solidFill>
                            <a:srgbClr val="000000"/>
                          </a:solidFill>
                          <a:latin typeface="Calibri" pitchFamily="34" charset="0"/>
                        </a:defRPr>
                      </a:lvl2pPr>
                      <a:lvl3pPr marL="1143000" indent="-228600">
                        <a:spcBef>
                          <a:spcPct val="20000"/>
                        </a:spcBef>
                        <a:buClr>
                          <a:srgbClr val="7F7F7F"/>
                        </a:buClr>
                        <a:buFont typeface="Wingdings" pitchFamily="2" charset="2"/>
                        <a:defRPr sz="1200">
                          <a:solidFill>
                            <a:srgbClr val="000000"/>
                          </a:solidFill>
                          <a:latin typeface="Calibri" pitchFamily="34" charset="0"/>
                        </a:defRPr>
                      </a:lvl3pPr>
                      <a:lvl4pPr marL="1600200" indent="-228600">
                        <a:spcBef>
                          <a:spcPct val="20000"/>
                        </a:spcBef>
                        <a:buClr>
                          <a:srgbClr val="7F7F7F"/>
                        </a:buClr>
                        <a:buFont typeface="Wingdings" pitchFamily="2" charset="2"/>
                        <a:defRPr sz="1200">
                          <a:solidFill>
                            <a:srgbClr val="000000"/>
                          </a:solidFill>
                          <a:latin typeface="Calibri" pitchFamily="34" charset="0"/>
                        </a:defRPr>
                      </a:lvl4pPr>
                      <a:lvl5pPr marL="2057400" indent="-228600">
                        <a:spcBef>
                          <a:spcPct val="20000"/>
                        </a:spcBef>
                        <a:buClr>
                          <a:srgbClr val="7F7F7F"/>
                        </a:buClr>
                        <a:buFont typeface="Wingdings" pitchFamily="2" charset="2"/>
                        <a:defRPr sz="1200">
                          <a:solidFill>
                            <a:srgbClr val="000000"/>
                          </a:solidFill>
                          <a:latin typeface="Calibri" pitchFamily="34" charset="0"/>
                        </a:defRPr>
                      </a:lvl5pPr>
                      <a:lvl6pPr marL="25146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6pPr>
                      <a:lvl7pPr marL="29718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7pPr>
                      <a:lvl8pPr marL="34290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8pPr>
                      <a:lvl9pPr marL="38862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fr-CH" altLang="fr-FR" sz="1800" b="0" i="0" u="none" strike="noStrike" cap="none" normalizeH="0" baseline="0" dirty="0">
                          <a:ln>
                            <a:noFill/>
                          </a:ln>
                          <a:solidFill>
                            <a:srgbClr val="000000"/>
                          </a:solidFill>
                          <a:effectLst/>
                          <a:latin typeface="Calibri" pitchFamily="34" charset="0"/>
                          <a:ea typeface="ＭＳ Ｐゴシック" pitchFamily="34" charset="-128"/>
                        </a:rPr>
                        <a:t>1</a:t>
                      </a:r>
                      <a:r>
                        <a:rPr kumimoji="0" lang="fr-CH" altLang="fr-FR" sz="1800" b="0" i="0" u="none" strike="noStrike" cap="none" normalizeH="0" baseline="30000" dirty="0">
                          <a:ln>
                            <a:noFill/>
                          </a:ln>
                          <a:solidFill>
                            <a:srgbClr val="000000"/>
                          </a:solidFill>
                          <a:effectLst/>
                          <a:latin typeface="Calibri" pitchFamily="34" charset="0"/>
                          <a:ea typeface="ＭＳ Ｐゴシック" pitchFamily="34" charset="-128"/>
                        </a:rPr>
                        <a:t>H</a:t>
                      </a:r>
                      <a:endParaRPr kumimoji="0" lang="fr-CH" altLang="fr-FR" sz="1400" b="0" i="0" u="none" strike="noStrike" cap="none" normalizeH="0" baseline="0" dirty="0">
                        <a:ln>
                          <a:noFill/>
                        </a:ln>
                        <a:solidFill>
                          <a:srgbClr val="000000"/>
                        </a:solidFill>
                        <a:effectLst/>
                        <a:latin typeface="Calibri" pitchFamily="34" charset="0"/>
                        <a:ea typeface="ＭＳ Ｐゴシック" pitchFamily="34" charset="-128"/>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fr-CH" altLang="fr-FR" sz="1400" b="0" i="0" u="none" strike="noStrike" cap="none" normalizeH="0" baseline="0" dirty="0">
                          <a:ln>
                            <a:noFill/>
                          </a:ln>
                          <a:solidFill>
                            <a:srgbClr val="000000"/>
                          </a:solidFill>
                          <a:effectLst/>
                          <a:latin typeface="Calibri" pitchFamily="34" charset="0"/>
                          <a:ea typeface="ＭＳ Ｐゴシック" pitchFamily="34" charset="-128"/>
                        </a:rPr>
                        <a:t>13h35-15h15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CAE1"/>
                    </a:solidFill>
                  </a:tcPr>
                </a:tc>
                <a:tc>
                  <a:txBody>
                    <a:bodyPr/>
                    <a:lstStyle>
                      <a:lvl1pPr>
                        <a:spcBef>
                          <a:spcPct val="20000"/>
                        </a:spcBef>
                        <a:buClr>
                          <a:srgbClr val="7F7F7F"/>
                        </a:buClr>
                        <a:buFont typeface="Wingdings" pitchFamily="2" charset="2"/>
                        <a:defRPr sz="1600">
                          <a:solidFill>
                            <a:srgbClr val="000000"/>
                          </a:solidFill>
                          <a:latin typeface="Calibri" pitchFamily="34" charset="0"/>
                        </a:defRPr>
                      </a:lvl1pPr>
                      <a:lvl2pPr marL="742950" indent="-285750">
                        <a:spcBef>
                          <a:spcPct val="20000"/>
                        </a:spcBef>
                        <a:buClr>
                          <a:srgbClr val="7F7F7F"/>
                        </a:buClr>
                        <a:buFont typeface="Wingdings" pitchFamily="2" charset="2"/>
                        <a:defRPr sz="1200">
                          <a:solidFill>
                            <a:srgbClr val="000000"/>
                          </a:solidFill>
                          <a:latin typeface="Calibri" pitchFamily="34" charset="0"/>
                        </a:defRPr>
                      </a:lvl2pPr>
                      <a:lvl3pPr marL="1143000" indent="-228600">
                        <a:spcBef>
                          <a:spcPct val="20000"/>
                        </a:spcBef>
                        <a:buClr>
                          <a:srgbClr val="7F7F7F"/>
                        </a:buClr>
                        <a:buFont typeface="Wingdings" pitchFamily="2" charset="2"/>
                        <a:defRPr sz="1200">
                          <a:solidFill>
                            <a:srgbClr val="000000"/>
                          </a:solidFill>
                          <a:latin typeface="Calibri" pitchFamily="34" charset="0"/>
                        </a:defRPr>
                      </a:lvl3pPr>
                      <a:lvl4pPr marL="1600200" indent="-228600">
                        <a:spcBef>
                          <a:spcPct val="20000"/>
                        </a:spcBef>
                        <a:buClr>
                          <a:srgbClr val="7F7F7F"/>
                        </a:buClr>
                        <a:buFont typeface="Wingdings" pitchFamily="2" charset="2"/>
                        <a:defRPr sz="1200">
                          <a:solidFill>
                            <a:srgbClr val="000000"/>
                          </a:solidFill>
                          <a:latin typeface="Calibri" pitchFamily="34" charset="0"/>
                        </a:defRPr>
                      </a:lvl4pPr>
                      <a:lvl5pPr marL="2057400" indent="-228600">
                        <a:spcBef>
                          <a:spcPct val="20000"/>
                        </a:spcBef>
                        <a:buClr>
                          <a:srgbClr val="7F7F7F"/>
                        </a:buClr>
                        <a:buFont typeface="Wingdings" pitchFamily="2" charset="2"/>
                        <a:defRPr sz="1200">
                          <a:solidFill>
                            <a:srgbClr val="000000"/>
                          </a:solidFill>
                          <a:latin typeface="Calibri" pitchFamily="34" charset="0"/>
                        </a:defRPr>
                      </a:lvl5pPr>
                      <a:lvl6pPr marL="25146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6pPr>
                      <a:lvl7pPr marL="29718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7pPr>
                      <a:lvl8pPr marL="34290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8pPr>
                      <a:lvl9pPr marL="38862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9p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fr-CH" altLang="fr-FR" sz="1800" b="0" i="0" u="none" strike="noStrike" cap="none" normalizeH="0" baseline="0" dirty="0">
                          <a:ln>
                            <a:noFill/>
                          </a:ln>
                          <a:solidFill>
                            <a:srgbClr val="000000"/>
                          </a:solidFill>
                          <a:effectLst/>
                          <a:latin typeface="Calibri" pitchFamily="34" charset="0"/>
                          <a:ea typeface="ＭＳ Ｐゴシック" pitchFamily="34" charset="-128"/>
                        </a:rPr>
                        <a:t>1-2</a:t>
                      </a:r>
                      <a:r>
                        <a:rPr kumimoji="0" lang="fr-CH" altLang="fr-FR" sz="1800" b="0" i="0" u="none" strike="noStrike" cap="none" normalizeH="0" baseline="30000" dirty="0">
                          <a:ln>
                            <a:noFill/>
                          </a:ln>
                          <a:solidFill>
                            <a:srgbClr val="000000"/>
                          </a:solidFill>
                          <a:effectLst/>
                          <a:latin typeface="Calibri" pitchFamily="34" charset="0"/>
                          <a:ea typeface="ＭＳ Ｐゴシック" pitchFamily="34" charset="-128"/>
                        </a:rPr>
                        <a:t>H</a:t>
                      </a:r>
                      <a:endParaRPr kumimoji="0" lang="fr-CH" altLang="fr-FR" sz="1400" b="0" i="0" u="none" strike="noStrike" cap="none" normalizeH="0" baseline="0" dirty="0">
                        <a:ln>
                          <a:noFill/>
                        </a:ln>
                        <a:solidFill>
                          <a:srgbClr val="000000"/>
                        </a:solidFill>
                        <a:effectLst/>
                        <a:latin typeface="Calibri" pitchFamily="34" charset="0"/>
                        <a:ea typeface="ＭＳ Ｐゴシック" pitchFamily="34" charset="-128"/>
                      </a:endParaRPr>
                    </a:p>
                    <a:p>
                      <a:pPr marL="0" marR="0" lvl="0" indent="0" algn="ctr" defTabSz="457200" rtl="0" eaLnBrk="1" fontAlgn="base" latinLnBrk="0" hangingPunct="1">
                        <a:lnSpc>
                          <a:spcPct val="200000"/>
                        </a:lnSpc>
                        <a:spcBef>
                          <a:spcPct val="0"/>
                        </a:spcBef>
                        <a:spcAft>
                          <a:spcPct val="0"/>
                        </a:spcAft>
                        <a:buClrTx/>
                        <a:buSzTx/>
                        <a:buFontTx/>
                        <a:buNone/>
                        <a:tabLst/>
                        <a:defRPr/>
                      </a:pPr>
                      <a:r>
                        <a:rPr kumimoji="0" lang="fr-CH" altLang="fr-FR" sz="1400" b="0" i="0" u="none" strike="noStrike" cap="none" normalizeH="0" baseline="0" dirty="0">
                          <a:ln>
                            <a:noFill/>
                          </a:ln>
                          <a:solidFill>
                            <a:srgbClr val="000000"/>
                          </a:solidFill>
                          <a:effectLst/>
                          <a:latin typeface="Calibri" pitchFamily="34" charset="0"/>
                          <a:ea typeface="ＭＳ Ｐゴシック" pitchFamily="34" charset="-128"/>
                        </a:rPr>
                        <a:t>13h35-15h15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CAE1"/>
                    </a:solidFill>
                  </a:tcPr>
                </a:tc>
                <a:tc>
                  <a:txBody>
                    <a:bodyPr/>
                    <a:lstStyle>
                      <a:lvl1pPr>
                        <a:spcBef>
                          <a:spcPct val="20000"/>
                        </a:spcBef>
                        <a:buClr>
                          <a:srgbClr val="7F7F7F"/>
                        </a:buClr>
                        <a:buFont typeface="Wingdings" pitchFamily="2" charset="2"/>
                        <a:defRPr sz="1600">
                          <a:solidFill>
                            <a:srgbClr val="000000"/>
                          </a:solidFill>
                          <a:latin typeface="Calibri" pitchFamily="34" charset="0"/>
                        </a:defRPr>
                      </a:lvl1pPr>
                      <a:lvl2pPr marL="742950" indent="-285750">
                        <a:spcBef>
                          <a:spcPct val="20000"/>
                        </a:spcBef>
                        <a:buClr>
                          <a:srgbClr val="7F7F7F"/>
                        </a:buClr>
                        <a:buFont typeface="Wingdings" pitchFamily="2" charset="2"/>
                        <a:defRPr sz="1200">
                          <a:solidFill>
                            <a:srgbClr val="000000"/>
                          </a:solidFill>
                          <a:latin typeface="Calibri" pitchFamily="34" charset="0"/>
                        </a:defRPr>
                      </a:lvl2pPr>
                      <a:lvl3pPr marL="1143000" indent="-228600">
                        <a:spcBef>
                          <a:spcPct val="20000"/>
                        </a:spcBef>
                        <a:buClr>
                          <a:srgbClr val="7F7F7F"/>
                        </a:buClr>
                        <a:buFont typeface="Wingdings" pitchFamily="2" charset="2"/>
                        <a:defRPr sz="1200">
                          <a:solidFill>
                            <a:srgbClr val="000000"/>
                          </a:solidFill>
                          <a:latin typeface="Calibri" pitchFamily="34" charset="0"/>
                        </a:defRPr>
                      </a:lvl3pPr>
                      <a:lvl4pPr marL="1600200" indent="-228600">
                        <a:spcBef>
                          <a:spcPct val="20000"/>
                        </a:spcBef>
                        <a:buClr>
                          <a:srgbClr val="7F7F7F"/>
                        </a:buClr>
                        <a:buFont typeface="Wingdings" pitchFamily="2" charset="2"/>
                        <a:defRPr sz="1200">
                          <a:solidFill>
                            <a:srgbClr val="000000"/>
                          </a:solidFill>
                          <a:latin typeface="Calibri" pitchFamily="34" charset="0"/>
                        </a:defRPr>
                      </a:lvl4pPr>
                      <a:lvl5pPr marL="2057400" indent="-228600">
                        <a:spcBef>
                          <a:spcPct val="20000"/>
                        </a:spcBef>
                        <a:buClr>
                          <a:srgbClr val="7F7F7F"/>
                        </a:buClr>
                        <a:buFont typeface="Wingdings" pitchFamily="2" charset="2"/>
                        <a:defRPr sz="1200">
                          <a:solidFill>
                            <a:srgbClr val="000000"/>
                          </a:solidFill>
                          <a:latin typeface="Calibri" pitchFamily="34" charset="0"/>
                        </a:defRPr>
                      </a:lvl5pPr>
                      <a:lvl6pPr marL="25146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6pPr>
                      <a:lvl7pPr marL="29718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7pPr>
                      <a:lvl8pPr marL="34290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8pPr>
                      <a:lvl9pPr marL="3886200" indent="-228600" fontAlgn="base">
                        <a:spcBef>
                          <a:spcPct val="20000"/>
                        </a:spcBef>
                        <a:spcAft>
                          <a:spcPct val="0"/>
                        </a:spcAft>
                        <a:buClr>
                          <a:srgbClr val="7F7F7F"/>
                        </a:buClr>
                        <a:buFont typeface="Wingdings" pitchFamily="2" charset="2"/>
                        <a:defRPr sz="1200">
                          <a:solidFill>
                            <a:srgbClr val="000000"/>
                          </a:solidFill>
                          <a:latin typeface="Calibri" pitchFamily="34" charset="0"/>
                        </a:defRPr>
                      </a:lvl9pPr>
                    </a:lstStyle>
                    <a:p>
                      <a:pPr marL="0" marR="0" lvl="0" indent="0" algn="ctr" defTabSz="914400" rtl="0" eaLnBrk="1" fontAlgn="base" latinLnBrk="0" hangingPunct="1">
                        <a:lnSpc>
                          <a:spcPct val="200000"/>
                        </a:lnSpc>
                        <a:spcBef>
                          <a:spcPct val="0"/>
                        </a:spcBef>
                        <a:spcAft>
                          <a:spcPct val="0"/>
                        </a:spcAft>
                        <a:buClrTx/>
                        <a:buSzTx/>
                        <a:buFontTx/>
                        <a:buNone/>
                        <a:tabLst/>
                      </a:pPr>
                      <a:endParaRPr kumimoji="0" lang="fr-CH" altLang="fr-FR" sz="1800" b="0" i="0" u="none" strike="noStrike" cap="none" normalizeH="0" baseline="0">
                        <a:ln>
                          <a:noFill/>
                        </a:ln>
                        <a:solidFill>
                          <a:srgbClr val="000000"/>
                        </a:solidFill>
                        <a:effectLst/>
                        <a:latin typeface="Calibri" pitchFamily="34" charset="0"/>
                        <a:ea typeface="ＭＳ Ｐゴシック" pitchFamily="34"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CAE1"/>
                    </a:solidFill>
                  </a:tcPr>
                </a:tc>
                <a:tc>
                  <a:txBody>
                    <a:bodyPr/>
                    <a:lstStyle>
                      <a:lvl1pPr>
                        <a:spcBef>
                          <a:spcPct val="20000"/>
                        </a:spcBef>
                        <a:buClr>
                          <a:srgbClr val="7F7F7F"/>
                        </a:buClr>
                        <a:buFont typeface="Wingdings" pitchFamily="2" charset="2"/>
                        <a:defRPr sz="1600">
                          <a:solidFill>
                            <a:srgbClr val="000000"/>
                          </a:solidFill>
                          <a:latin typeface="Calibri" pitchFamily="34" charset="0"/>
                        </a:defRPr>
                      </a:lvl1pPr>
                      <a:lvl2pPr marL="742950" indent="-285750">
                        <a:spcBef>
                          <a:spcPct val="20000"/>
                        </a:spcBef>
                        <a:buClr>
                          <a:srgbClr val="7F7F7F"/>
                        </a:buClr>
                        <a:buFont typeface="Wingdings" pitchFamily="2" charset="2"/>
                        <a:defRPr sz="1200">
                          <a:solidFill>
                            <a:srgbClr val="000000"/>
                          </a:solidFill>
                          <a:latin typeface="Calibri" pitchFamily="34" charset="0"/>
                        </a:defRPr>
                      </a:lvl2pPr>
                      <a:lvl3pPr marL="1143000" indent="-228600">
                        <a:spcBef>
                          <a:spcPct val="20000"/>
                        </a:spcBef>
                        <a:buClr>
                          <a:srgbClr val="7F7F7F"/>
                        </a:buClr>
                        <a:buFont typeface="Wingdings" pitchFamily="2" charset="2"/>
                        <a:defRPr sz="1200">
                          <a:solidFill>
                            <a:srgbClr val="000000"/>
                          </a:solidFill>
                          <a:latin typeface="Calibri" pitchFamily="34" charset="0"/>
                        </a:defRPr>
                      </a:lvl3pPr>
                      <a:lvl4pPr marL="1600200" indent="-228600">
                        <a:spcBef>
                          <a:spcPct val="20000"/>
                        </a:spcBef>
                        <a:buClr>
                          <a:srgbClr val="7F7F7F"/>
                        </a:buClr>
                        <a:buFont typeface="Wingdings" pitchFamily="2" charset="2"/>
                        <a:defRPr sz="1200">
                          <a:solidFill>
                            <a:srgbClr val="000000"/>
                          </a:solidFill>
                          <a:latin typeface="Calibri" pitchFamily="34" charset="0"/>
                        </a:defRPr>
                      </a:lvl4pPr>
                      <a:lvl5pPr marL="2057400" indent="-228600">
                        <a:spcBef>
                          <a:spcPct val="20000"/>
                        </a:spcBef>
                        <a:buClr>
                          <a:srgbClr val="7F7F7F"/>
                        </a:buClr>
                        <a:buFont typeface="Wingdings" pitchFamily="2" charset="2"/>
                        <a:defRPr sz="1200">
                          <a:solidFill>
                            <a:srgbClr val="000000"/>
                          </a:solidFill>
                          <a:latin typeface="Calibri" pitchFamily="34" charset="0"/>
                        </a:defRPr>
                      </a:lvl5pPr>
                      <a:lvl6pPr marL="25146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6pPr>
                      <a:lvl7pPr marL="29718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7pPr>
                      <a:lvl8pPr marL="34290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8pPr>
                      <a:lvl9pPr marL="38862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9p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fr-CH" altLang="fr-FR" sz="1800" b="0" i="0" u="none" strike="noStrike" cap="none" normalizeH="0" baseline="0" dirty="0">
                          <a:ln>
                            <a:noFill/>
                          </a:ln>
                          <a:solidFill>
                            <a:srgbClr val="000000"/>
                          </a:solidFill>
                          <a:effectLst/>
                          <a:latin typeface="Calibri" pitchFamily="34" charset="0"/>
                          <a:ea typeface="ＭＳ Ｐゴシック" pitchFamily="34" charset="-128"/>
                        </a:rPr>
                        <a:t>1-2</a:t>
                      </a:r>
                      <a:r>
                        <a:rPr kumimoji="0" lang="fr-CH" altLang="fr-FR" sz="1800" b="0" i="0" u="none" strike="noStrike" cap="none" normalizeH="0" baseline="30000" dirty="0">
                          <a:ln>
                            <a:noFill/>
                          </a:ln>
                          <a:solidFill>
                            <a:srgbClr val="000000"/>
                          </a:solidFill>
                          <a:effectLst/>
                          <a:latin typeface="Calibri" pitchFamily="34" charset="0"/>
                          <a:ea typeface="ＭＳ Ｐゴシック" pitchFamily="34" charset="-128"/>
                        </a:rPr>
                        <a:t>H</a:t>
                      </a:r>
                      <a:endParaRPr kumimoji="0" lang="fr-CH" altLang="fr-FR" sz="1400" b="0" i="0" u="none" strike="noStrike" cap="none" normalizeH="0" baseline="0" dirty="0">
                        <a:ln>
                          <a:noFill/>
                        </a:ln>
                        <a:solidFill>
                          <a:srgbClr val="000000"/>
                        </a:solidFill>
                        <a:effectLst/>
                        <a:latin typeface="Calibri" pitchFamily="34" charset="0"/>
                        <a:ea typeface="ＭＳ Ｐゴシック" pitchFamily="34" charset="-128"/>
                      </a:endParaRPr>
                    </a:p>
                    <a:p>
                      <a:pPr marL="0" marR="0" lvl="0" indent="0" algn="ctr" defTabSz="457200" rtl="0" eaLnBrk="1" fontAlgn="base" latinLnBrk="0" hangingPunct="1">
                        <a:lnSpc>
                          <a:spcPct val="200000"/>
                        </a:lnSpc>
                        <a:spcBef>
                          <a:spcPct val="0"/>
                        </a:spcBef>
                        <a:spcAft>
                          <a:spcPct val="0"/>
                        </a:spcAft>
                        <a:buClrTx/>
                        <a:buSzTx/>
                        <a:buFontTx/>
                        <a:buNone/>
                        <a:tabLst/>
                        <a:defRPr/>
                      </a:pPr>
                      <a:r>
                        <a:rPr kumimoji="0" lang="fr-CH" altLang="fr-FR" sz="1400" b="0" i="0" u="none" strike="noStrike" cap="none" normalizeH="0" baseline="0" dirty="0">
                          <a:ln>
                            <a:noFill/>
                          </a:ln>
                          <a:solidFill>
                            <a:srgbClr val="000000"/>
                          </a:solidFill>
                          <a:effectLst/>
                          <a:latin typeface="Calibri" pitchFamily="34" charset="0"/>
                          <a:ea typeface="ＭＳ Ｐゴシック" pitchFamily="34" charset="-128"/>
                        </a:rPr>
                        <a:t>13h35-15h15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CAE1"/>
                    </a:solidFill>
                  </a:tcPr>
                </a:tc>
                <a:tc>
                  <a:txBody>
                    <a:bodyPr/>
                    <a:lstStyle>
                      <a:lvl1pPr>
                        <a:spcBef>
                          <a:spcPct val="20000"/>
                        </a:spcBef>
                        <a:buClr>
                          <a:srgbClr val="7F7F7F"/>
                        </a:buClr>
                        <a:buFont typeface="Wingdings" pitchFamily="2" charset="2"/>
                        <a:defRPr sz="1600">
                          <a:solidFill>
                            <a:srgbClr val="000000"/>
                          </a:solidFill>
                          <a:latin typeface="Calibri" pitchFamily="34" charset="0"/>
                        </a:defRPr>
                      </a:lvl1pPr>
                      <a:lvl2pPr marL="742950" indent="-285750">
                        <a:spcBef>
                          <a:spcPct val="20000"/>
                        </a:spcBef>
                        <a:buClr>
                          <a:srgbClr val="7F7F7F"/>
                        </a:buClr>
                        <a:buFont typeface="Wingdings" pitchFamily="2" charset="2"/>
                        <a:defRPr sz="1200">
                          <a:solidFill>
                            <a:srgbClr val="000000"/>
                          </a:solidFill>
                          <a:latin typeface="Calibri" pitchFamily="34" charset="0"/>
                        </a:defRPr>
                      </a:lvl2pPr>
                      <a:lvl3pPr marL="1143000" indent="-228600">
                        <a:spcBef>
                          <a:spcPct val="20000"/>
                        </a:spcBef>
                        <a:buClr>
                          <a:srgbClr val="7F7F7F"/>
                        </a:buClr>
                        <a:buFont typeface="Wingdings" pitchFamily="2" charset="2"/>
                        <a:defRPr sz="1200">
                          <a:solidFill>
                            <a:srgbClr val="000000"/>
                          </a:solidFill>
                          <a:latin typeface="Calibri" pitchFamily="34" charset="0"/>
                        </a:defRPr>
                      </a:lvl3pPr>
                      <a:lvl4pPr marL="1600200" indent="-228600">
                        <a:spcBef>
                          <a:spcPct val="20000"/>
                        </a:spcBef>
                        <a:buClr>
                          <a:srgbClr val="7F7F7F"/>
                        </a:buClr>
                        <a:buFont typeface="Wingdings" pitchFamily="2" charset="2"/>
                        <a:defRPr sz="1200">
                          <a:solidFill>
                            <a:srgbClr val="000000"/>
                          </a:solidFill>
                          <a:latin typeface="Calibri" pitchFamily="34" charset="0"/>
                        </a:defRPr>
                      </a:lvl4pPr>
                      <a:lvl5pPr marL="2057400" indent="-228600">
                        <a:spcBef>
                          <a:spcPct val="20000"/>
                        </a:spcBef>
                        <a:buClr>
                          <a:srgbClr val="7F7F7F"/>
                        </a:buClr>
                        <a:buFont typeface="Wingdings" pitchFamily="2" charset="2"/>
                        <a:defRPr sz="1200">
                          <a:solidFill>
                            <a:srgbClr val="000000"/>
                          </a:solidFill>
                          <a:latin typeface="Calibri" pitchFamily="34" charset="0"/>
                        </a:defRPr>
                      </a:lvl5pPr>
                      <a:lvl6pPr marL="25146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6pPr>
                      <a:lvl7pPr marL="29718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7pPr>
                      <a:lvl8pPr marL="34290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8pPr>
                      <a:lvl9pPr marL="3886200" indent="-228600" defTabSz="457200" fontAlgn="base">
                        <a:spcBef>
                          <a:spcPct val="20000"/>
                        </a:spcBef>
                        <a:spcAft>
                          <a:spcPct val="0"/>
                        </a:spcAft>
                        <a:buClr>
                          <a:srgbClr val="7F7F7F"/>
                        </a:buClr>
                        <a:buFont typeface="Wingdings" pitchFamily="2" charset="2"/>
                        <a:defRPr sz="1200">
                          <a:solidFill>
                            <a:srgbClr val="000000"/>
                          </a:solidFill>
                          <a:latin typeface="Calibri" pitchFamily="34" charset="0"/>
                        </a:defRPr>
                      </a:lvl9p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fr-CH" altLang="fr-FR" sz="1800" b="0" i="0" u="none" strike="noStrike" cap="none" normalizeH="0" baseline="0" dirty="0">
                          <a:ln>
                            <a:noFill/>
                          </a:ln>
                          <a:solidFill>
                            <a:srgbClr val="000000"/>
                          </a:solidFill>
                          <a:effectLst/>
                          <a:latin typeface="Calibri" pitchFamily="34" charset="0"/>
                          <a:ea typeface="ＭＳ Ｐゴシック" pitchFamily="34" charset="-128"/>
                        </a:rPr>
                        <a:t>2</a:t>
                      </a:r>
                      <a:r>
                        <a:rPr kumimoji="0" lang="fr-CH" altLang="fr-FR" sz="1800" b="0" i="0" u="none" strike="noStrike" cap="none" normalizeH="0" baseline="30000" dirty="0">
                          <a:ln>
                            <a:noFill/>
                          </a:ln>
                          <a:solidFill>
                            <a:srgbClr val="000000"/>
                          </a:solidFill>
                          <a:effectLst/>
                          <a:latin typeface="Calibri" pitchFamily="34" charset="0"/>
                          <a:ea typeface="ＭＳ Ｐゴシック" pitchFamily="34" charset="-128"/>
                        </a:rPr>
                        <a:t>H</a:t>
                      </a:r>
                      <a:endParaRPr kumimoji="0" lang="fr-CH" altLang="fr-FR" sz="1400" b="0" i="0" u="none" strike="noStrike" cap="none" normalizeH="0" baseline="0" dirty="0">
                        <a:ln>
                          <a:noFill/>
                        </a:ln>
                        <a:solidFill>
                          <a:srgbClr val="000000"/>
                        </a:solidFill>
                        <a:effectLst/>
                        <a:latin typeface="Calibri" pitchFamily="34" charset="0"/>
                        <a:ea typeface="ＭＳ Ｐゴシック" pitchFamily="34" charset="-128"/>
                      </a:endParaRPr>
                    </a:p>
                    <a:p>
                      <a:pPr marL="0" marR="0" lvl="0" indent="0" algn="ctr" defTabSz="457200" rtl="0" eaLnBrk="1" fontAlgn="base" latinLnBrk="0" hangingPunct="1">
                        <a:lnSpc>
                          <a:spcPct val="200000"/>
                        </a:lnSpc>
                        <a:spcBef>
                          <a:spcPct val="0"/>
                        </a:spcBef>
                        <a:spcAft>
                          <a:spcPct val="0"/>
                        </a:spcAft>
                        <a:buClrTx/>
                        <a:buSzTx/>
                        <a:buFontTx/>
                        <a:buNone/>
                        <a:tabLst/>
                        <a:defRPr/>
                      </a:pPr>
                      <a:r>
                        <a:rPr kumimoji="0" lang="fr-CH" altLang="fr-FR" sz="1400" b="0" i="0" u="none" strike="noStrike" cap="none" normalizeH="0" baseline="0" dirty="0">
                          <a:ln>
                            <a:noFill/>
                          </a:ln>
                          <a:solidFill>
                            <a:srgbClr val="000000"/>
                          </a:solidFill>
                          <a:effectLst/>
                          <a:latin typeface="Calibri" pitchFamily="34" charset="0"/>
                          <a:ea typeface="ＭＳ Ｐゴシック" pitchFamily="34" charset="-128"/>
                        </a:rPr>
                        <a:t>13h35-15h15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CAE1"/>
                    </a:solidFill>
                  </a:tcPr>
                </a:tc>
                <a:extLst>
                  <a:ext uri="{0D108BD9-81ED-4DB2-BD59-A6C34878D82A}">
                    <a16:rowId xmlns:a16="http://schemas.microsoft.com/office/drawing/2014/main" val="10003"/>
                  </a:ext>
                </a:extLst>
              </a:tr>
            </a:tbl>
          </a:graphicData>
        </a:graphic>
      </p:graphicFrame>
      <p:pic>
        <p:nvPicPr>
          <p:cNvPr id="44067" name="Picture 7" descr="RÃ©sultat de recherche d'images pour &quot;Ã©colier&quot;">
            <a:extLst>
              <a:ext uri="{FF2B5EF4-FFF2-40B4-BE49-F238E27FC236}">
                <a16:creationId xmlns:a16="http://schemas.microsoft.com/office/drawing/2014/main" id="{542D6A9F-D1D1-4B35-9EC6-B8A01D6DE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406400"/>
            <a:ext cx="158591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8124FD7E-551F-47EE-A866-9ECE3025353B}"/>
              </a:ext>
            </a:extLst>
          </p:cNvPr>
          <p:cNvSpPr txBox="1">
            <a:spLocks/>
          </p:cNvSpPr>
          <p:nvPr>
            <p:custDataLst>
              <p:tags r:id="rId1"/>
            </p:custDataLst>
          </p:nvPr>
        </p:nvSpPr>
        <p:spPr bwMode="auto">
          <a:xfrm>
            <a:off x="503238" y="1484313"/>
            <a:ext cx="82423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buClr>
                <a:srgbClr val="7F7F7F"/>
              </a:buClr>
              <a:buFont typeface="Wingdings" pitchFamily="2" charset="2"/>
              <a:buChar char="§"/>
              <a:defRPr>
                <a:solidFill>
                  <a:srgbClr val="000000"/>
                </a:solidFill>
                <a:latin typeface="Calibri" pitchFamily="34" charset="0"/>
              </a:defRPr>
            </a:lvl1pPr>
            <a:lvl2pPr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539750" indent="-265113"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803275" indent="-261938"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1076325" indent="-271463"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1533525" indent="-271463" defTabSz="4572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1990725" indent="-271463" defTabSz="4572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2447925" indent="-271463" defTabSz="4572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2905125" indent="-271463" defTabSz="4572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marL="0" indent="0">
              <a:spcBef>
                <a:spcPct val="0"/>
              </a:spcBef>
              <a:spcAft>
                <a:spcPts val="600"/>
              </a:spcAft>
              <a:buClr>
                <a:srgbClr val="074EA1"/>
              </a:buClr>
              <a:buFont typeface="Wingdings" pitchFamily="2" charset="2"/>
              <a:buNone/>
              <a:defRPr/>
            </a:pPr>
            <a:endParaRPr lang="fr-CH" altLang="fr-FR" sz="1800" dirty="0">
              <a:solidFill>
                <a:schemeClr val="tx1"/>
              </a:solidFill>
              <a:latin typeface="Arial" pitchFamily="34" charset="0"/>
              <a:cs typeface="Arial" pitchFamily="34" charset="0"/>
            </a:endParaRPr>
          </a:p>
          <a:p>
            <a:pPr marL="0" lvl="1" algn="just">
              <a:spcBef>
                <a:spcPct val="0"/>
              </a:spcBef>
              <a:spcAft>
                <a:spcPts val="600"/>
              </a:spcAft>
              <a:buClr>
                <a:schemeClr val="tx1"/>
              </a:buClr>
              <a:buFont typeface="Arial" pitchFamily="34" charset="0"/>
              <a:buNone/>
              <a:defRPr/>
            </a:pPr>
            <a:r>
              <a:rPr lang="fr-CH" altLang="fr-FR" sz="1800" dirty="0">
                <a:solidFill>
                  <a:schemeClr val="tx1"/>
                </a:solidFill>
                <a:latin typeface="Arial" pitchFamily="34" charset="0"/>
                <a:cs typeface="Arial" pitchFamily="34" charset="0"/>
              </a:rPr>
              <a:t>La liste du matériel à fournir par les parents (trousse, sac d’école, chaussons, tablier, tenue de sport…) et les horaires des branches spéciales telles que la gymnastique, la rythmique, la piscine…. vous seront communiqués en temps utile par l’enseignante de votre enfant. Vous serez également informés du nom de l’enseignante au début  du mois de juin.</a:t>
            </a:r>
          </a:p>
          <a:p>
            <a:pPr>
              <a:spcBef>
                <a:spcPct val="0"/>
              </a:spcBef>
              <a:spcAft>
                <a:spcPts val="600"/>
              </a:spcAft>
              <a:buClr>
                <a:srgbClr val="074EA1"/>
              </a:buClr>
              <a:buFont typeface="Lucida Grande"/>
              <a:buNone/>
              <a:defRPr/>
            </a:pPr>
            <a:endParaRPr lang="fr-CH" altLang="fr-FR" sz="1800" dirty="0">
              <a:solidFill>
                <a:schemeClr val="tx1"/>
              </a:solidFill>
              <a:latin typeface="Arial" pitchFamily="34" charset="0"/>
              <a:cs typeface="Arial" pitchFamily="34" charset="0"/>
            </a:endParaRPr>
          </a:p>
          <a:p>
            <a:pPr>
              <a:spcBef>
                <a:spcPct val="0"/>
              </a:spcBef>
              <a:spcAft>
                <a:spcPts val="600"/>
              </a:spcAft>
              <a:buClr>
                <a:srgbClr val="074EA1"/>
              </a:buClr>
              <a:buFont typeface="Lucida Grande"/>
              <a:buNone/>
              <a:defRPr/>
            </a:pPr>
            <a:endParaRPr lang="fr-CH" altLang="fr-FR" dirty="0">
              <a:solidFill>
                <a:schemeClr val="tx1"/>
              </a:solidFill>
              <a:latin typeface="Arial" pitchFamily="34" charset="0"/>
              <a:cs typeface="Arial" pitchFamily="34" charset="0"/>
            </a:endParaRPr>
          </a:p>
        </p:txBody>
      </p:sp>
      <p:sp>
        <p:nvSpPr>
          <p:cNvPr id="54275" name="Rectangle 2">
            <a:extLst>
              <a:ext uri="{FF2B5EF4-FFF2-40B4-BE49-F238E27FC236}">
                <a16:creationId xmlns:a16="http://schemas.microsoft.com/office/drawing/2014/main" id="{131A6B36-B1E7-490C-96F5-93DCDEC517CE}"/>
              </a:ext>
            </a:extLst>
          </p:cNvPr>
          <p:cNvSpPr txBox="1">
            <a:spLocks/>
          </p:cNvSpPr>
          <p:nvPr>
            <p:custDataLst>
              <p:tags r:id="rId2"/>
            </p:custDataLst>
          </p:nvPr>
        </p:nvSpPr>
        <p:spPr bwMode="auto">
          <a:xfrm>
            <a:off x="577850" y="674688"/>
            <a:ext cx="8093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411163"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593725"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776288"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958850"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14160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18732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23304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27876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a:lnSpc>
                <a:spcPts val="3700"/>
              </a:lnSpc>
              <a:spcBef>
                <a:spcPct val="0"/>
              </a:spcBef>
              <a:buClrTx/>
              <a:buFontTx/>
              <a:buNone/>
            </a:pPr>
            <a:r>
              <a:rPr lang="fr-CH" altLang="fr-FR" sz="4000" b="1">
                <a:solidFill>
                  <a:schemeClr val="tx1"/>
                </a:solidFill>
                <a:latin typeface="Arial Narrow" panose="020B0606020202030204" pitchFamily="34" charset="0"/>
              </a:rPr>
              <a:t>Informations pratiques</a:t>
            </a:r>
          </a:p>
        </p:txBody>
      </p:sp>
      <p:pic>
        <p:nvPicPr>
          <p:cNvPr id="54276" name="Image 1">
            <a:extLst>
              <a:ext uri="{FF2B5EF4-FFF2-40B4-BE49-F238E27FC236}">
                <a16:creationId xmlns:a16="http://schemas.microsoft.com/office/drawing/2014/main" id="{566708A2-2B8A-42F5-8D14-C187520EB88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3573463"/>
            <a:ext cx="3703637"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7" descr="RÃ©sultat de recherche d'images pour &quot;Ã©colier&quot;">
            <a:extLst>
              <a:ext uri="{FF2B5EF4-FFF2-40B4-BE49-F238E27FC236}">
                <a16:creationId xmlns:a16="http://schemas.microsoft.com/office/drawing/2014/main" id="{B840778C-4163-44C7-85C5-B7261920A1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388" y="195263"/>
            <a:ext cx="16859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295FDE-595F-4D49-8FF7-2EAC3A118134}"/>
              </a:ext>
            </a:extLst>
          </p:cNvPr>
          <p:cNvSpPr>
            <a:spLocks noGrp="1"/>
          </p:cNvSpPr>
          <p:nvPr>
            <p:ph type="title"/>
          </p:nvPr>
        </p:nvSpPr>
        <p:spPr>
          <a:xfrm>
            <a:off x="509811" y="797242"/>
            <a:ext cx="8242300" cy="984885"/>
          </a:xfrm>
        </p:spPr>
        <p:txBody>
          <a:bodyPr>
            <a:normAutofit/>
          </a:bodyPr>
          <a:lstStyle/>
          <a:p>
            <a:pPr algn="l"/>
            <a:r>
              <a:rPr lang="fr-FR" sz="3600" b="1" dirty="0">
                <a:latin typeface="Arial Narrow" panose="020B0606020202030204" pitchFamily="34" charset="0"/>
              </a:rPr>
              <a:t>Invitation aux futurs 1H</a:t>
            </a:r>
            <a:endParaRPr lang="fr-CH" sz="3600" b="1" dirty="0">
              <a:latin typeface="Arial Narrow" panose="020B0606020202030204" pitchFamily="34" charset="0"/>
            </a:endParaRPr>
          </a:p>
        </p:txBody>
      </p:sp>
      <p:sp>
        <p:nvSpPr>
          <p:cNvPr id="3" name="Espace réservé du contenu 2">
            <a:extLst>
              <a:ext uri="{FF2B5EF4-FFF2-40B4-BE49-F238E27FC236}">
                <a16:creationId xmlns:a16="http://schemas.microsoft.com/office/drawing/2014/main" id="{09792C40-8A8D-4A0E-99AA-0BE3A5E2D7FA}"/>
              </a:ext>
            </a:extLst>
          </p:cNvPr>
          <p:cNvSpPr>
            <a:spLocks noGrp="1"/>
          </p:cNvSpPr>
          <p:nvPr>
            <p:ph idx="1"/>
          </p:nvPr>
        </p:nvSpPr>
        <p:spPr>
          <a:xfrm>
            <a:off x="539552" y="2582614"/>
            <a:ext cx="8242300" cy="1692771"/>
          </a:xfrm>
        </p:spPr>
        <p:txBody>
          <a:bodyPr/>
          <a:lstStyle/>
          <a:p>
            <a:pPr marL="0" indent="0">
              <a:buNone/>
            </a:pPr>
            <a:r>
              <a:rPr lang="fr-FR" sz="2000" b="1" dirty="0">
                <a:latin typeface="Arial" panose="020B0604020202020204" pitchFamily="34" charset="0"/>
                <a:cs typeface="Arial" panose="020B0604020202020204" pitchFamily="34" charset="0"/>
              </a:rPr>
              <a:t>Le mercredi matin 26 juin</a:t>
            </a:r>
            <a:r>
              <a:rPr lang="fr-FR" sz="2000" dirty="0">
                <a:latin typeface="Arial" panose="020B0604020202020204" pitchFamily="34" charset="0"/>
                <a:cs typeface="Arial" panose="020B0604020202020204" pitchFamily="34" charset="0"/>
              </a:rPr>
              <a:t>, les futurs 1H seront invités à passer un moment en compagnie de leur(s) enseignante(s) et de leurs futurs camarades de classe.</a:t>
            </a:r>
          </a:p>
          <a:p>
            <a:pPr marL="0" indent="0">
              <a:buNone/>
            </a:pPr>
            <a:r>
              <a:rPr lang="fr-FR" sz="2000" dirty="0">
                <a:latin typeface="Arial" panose="020B0604020202020204" pitchFamily="34" charset="0"/>
                <a:cs typeface="Arial" panose="020B0604020202020204" pitchFamily="34" charset="0"/>
              </a:rPr>
              <a:t>Des précisions vous parviendront par courrier au début juin avec l’enclassement de votre enfant et les modalités de cette visite.</a:t>
            </a:r>
          </a:p>
          <a:p>
            <a:pPr marL="0" indent="0">
              <a:buNone/>
            </a:pPr>
            <a:r>
              <a:rPr lang="fr-FR" sz="2000" dirty="0">
                <a:latin typeface="Arial" panose="020B0604020202020204" pitchFamily="34" charset="0"/>
                <a:cs typeface="Arial" panose="020B0604020202020204" pitchFamily="34" charset="0"/>
              </a:rPr>
              <a:t>Merci d’ores et déjà de réserver cette date. </a:t>
            </a:r>
            <a:endParaRPr lang="fr-CH" sz="2000" dirty="0">
              <a:latin typeface="Arial" panose="020B0604020202020204" pitchFamily="34" charset="0"/>
              <a:cs typeface="Arial" panose="020B0604020202020204" pitchFamily="34" charset="0"/>
            </a:endParaRPr>
          </a:p>
        </p:txBody>
      </p:sp>
      <p:pic>
        <p:nvPicPr>
          <p:cNvPr id="4" name="Picture 7" descr="RÃ©sultat de recherche d'images pour &quot;Ã©colier&quot;">
            <a:extLst>
              <a:ext uri="{FF2B5EF4-FFF2-40B4-BE49-F238E27FC236}">
                <a16:creationId xmlns:a16="http://schemas.microsoft.com/office/drawing/2014/main" id="{8C462358-662A-4E15-A773-F66DCFA42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95263"/>
            <a:ext cx="16859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465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RÃ©sultat de recherche d'images pour &quot;Ã©colier&quot;">
            <a:extLst>
              <a:ext uri="{FF2B5EF4-FFF2-40B4-BE49-F238E27FC236}">
                <a16:creationId xmlns:a16="http://schemas.microsoft.com/office/drawing/2014/main" id="{125900C3-1A55-42AA-A781-4F25601FC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05168"/>
            <a:ext cx="16859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a:extLst>
              <a:ext uri="{FF2B5EF4-FFF2-40B4-BE49-F238E27FC236}">
                <a16:creationId xmlns:a16="http://schemas.microsoft.com/office/drawing/2014/main" id="{EA6FA91D-570B-4831-A0C2-357D36B302B0}"/>
              </a:ext>
            </a:extLst>
          </p:cNvPr>
          <p:cNvSpPr>
            <a:spLocks noGrp="1"/>
          </p:cNvSpPr>
          <p:nvPr>
            <p:ph type="title"/>
          </p:nvPr>
        </p:nvSpPr>
        <p:spPr>
          <a:xfrm>
            <a:off x="450850" y="323558"/>
            <a:ext cx="8242300" cy="984885"/>
          </a:xfrm>
        </p:spPr>
        <p:txBody>
          <a:bodyPr>
            <a:normAutofit/>
          </a:bodyPr>
          <a:lstStyle/>
          <a:p>
            <a:pPr algn="l"/>
            <a:r>
              <a:rPr lang="fr-FR" sz="3600" b="1" dirty="0">
                <a:latin typeface="Arial Narrow" panose="020B0606020202030204" pitchFamily="34" charset="0"/>
              </a:rPr>
              <a:t>A</a:t>
            </a:r>
            <a:r>
              <a:rPr lang="fr-FR" sz="3600" dirty="0">
                <a:latin typeface="Arial Narrow" panose="020B0606020202030204" pitchFamily="34" charset="0"/>
              </a:rPr>
              <a:t>ccueil </a:t>
            </a:r>
            <a:r>
              <a:rPr lang="fr-FR" sz="3600" b="1" dirty="0">
                <a:latin typeface="Arial Narrow" panose="020B0606020202030204" pitchFamily="34" charset="0"/>
              </a:rPr>
              <a:t>E</a:t>
            </a:r>
            <a:r>
              <a:rPr lang="fr-FR" sz="3600" dirty="0">
                <a:latin typeface="Arial Narrow" panose="020B0606020202030204" pitchFamily="34" charset="0"/>
              </a:rPr>
              <a:t>xtra </a:t>
            </a:r>
            <a:r>
              <a:rPr lang="fr-FR" sz="3600" b="1" dirty="0">
                <a:latin typeface="Arial Narrow" panose="020B0606020202030204" pitchFamily="34" charset="0"/>
              </a:rPr>
              <a:t>S</a:t>
            </a:r>
            <a:r>
              <a:rPr lang="fr-FR" sz="3600" dirty="0">
                <a:latin typeface="Arial Narrow" panose="020B0606020202030204" pitchFamily="34" charset="0"/>
              </a:rPr>
              <a:t>colaire</a:t>
            </a:r>
            <a:endParaRPr lang="fr-CH" sz="3600" dirty="0">
              <a:latin typeface="Arial Narrow" panose="020B0606020202030204" pitchFamily="34" charset="0"/>
            </a:endParaRPr>
          </a:p>
        </p:txBody>
      </p:sp>
      <p:sp>
        <p:nvSpPr>
          <p:cNvPr id="3" name="Espace réservé du contenu 2">
            <a:extLst>
              <a:ext uri="{FF2B5EF4-FFF2-40B4-BE49-F238E27FC236}">
                <a16:creationId xmlns:a16="http://schemas.microsoft.com/office/drawing/2014/main" id="{B7FC4D1B-79A3-43B8-BA3D-6866BE439872}"/>
              </a:ext>
            </a:extLst>
          </p:cNvPr>
          <p:cNvSpPr>
            <a:spLocks noGrp="1"/>
          </p:cNvSpPr>
          <p:nvPr>
            <p:ph idx="1"/>
          </p:nvPr>
        </p:nvSpPr>
        <p:spPr>
          <a:xfrm>
            <a:off x="480701" y="1716308"/>
            <a:ext cx="8242300" cy="4046016"/>
          </a:xfrm>
        </p:spPr>
        <p:txBody>
          <a:bodyPr/>
          <a:lstStyle/>
          <a:p>
            <a:pPr marL="0" indent="0">
              <a:buNone/>
            </a:pPr>
            <a:r>
              <a:rPr lang="fr-FR" sz="2000" dirty="0">
                <a:latin typeface="Arial" panose="020B0604020202020204" pitchFamily="34" charset="0"/>
                <a:cs typeface="Arial" panose="020B0604020202020204" pitchFamily="34" charset="0"/>
              </a:rPr>
              <a:t>Un seul accueil pour les deux communes.</a:t>
            </a:r>
          </a:p>
          <a:p>
            <a:pPr marL="0" indent="0">
              <a:buNone/>
            </a:pPr>
            <a:r>
              <a:rPr lang="fr-FR" sz="2000" dirty="0">
                <a:latin typeface="Arial" panose="020B0604020202020204" pitchFamily="34" charset="0"/>
                <a:cs typeface="Arial" panose="020B0604020202020204" pitchFamily="34" charset="0"/>
              </a:rPr>
              <a:t>Collaboration entre les intervenants et les enseignants.</a:t>
            </a:r>
          </a:p>
          <a:p>
            <a:pPr marL="0" indent="0">
              <a:buNone/>
            </a:pPr>
            <a:r>
              <a:rPr lang="fr-FR" sz="2000" dirty="0">
                <a:latin typeface="Arial" panose="020B0604020202020204" pitchFamily="34" charset="0"/>
                <a:cs typeface="Arial" panose="020B0604020202020204" pitchFamily="34" charset="0"/>
              </a:rPr>
              <a:t>Les intervenants prennent en charge les enfants de l’école enfantine directement dans le bâtiment. </a:t>
            </a:r>
          </a:p>
          <a:p>
            <a:pPr marL="0" indent="0">
              <a:buNone/>
            </a:pPr>
            <a:r>
              <a:rPr lang="fr-FR" sz="2000" dirty="0">
                <a:latin typeface="Arial" panose="020B0604020202020204" pitchFamily="34" charset="0"/>
                <a:cs typeface="Arial" panose="020B0604020202020204" pitchFamily="34" charset="0"/>
              </a:rPr>
              <a:t>On les distingue à leur gilet orange qui les différencie des enseignants qui eux ont des gilets jaunes quand ils font la garde des élèves. </a:t>
            </a:r>
          </a:p>
          <a:p>
            <a:pPr marL="0" indent="0">
              <a:buNone/>
            </a:pPr>
            <a:r>
              <a:rPr lang="fr-FR" sz="2000" dirty="0">
                <a:latin typeface="Arial" panose="020B0604020202020204" pitchFamily="34" charset="0"/>
                <a:cs typeface="Arial" panose="020B0604020202020204" pitchFamily="34" charset="0"/>
              </a:rPr>
              <a:t>Les accueils dépendent des Communes et non des établissements scolaires. </a:t>
            </a:r>
          </a:p>
          <a:p>
            <a:pPr marL="0" indent="0">
              <a:buNone/>
            </a:pPr>
            <a:r>
              <a:rPr lang="fr-FR" sz="2000" dirty="0">
                <a:latin typeface="Arial" panose="020B0604020202020204" pitchFamily="34" charset="0"/>
                <a:cs typeface="Arial" panose="020B0604020202020204" pitchFamily="34" charset="0"/>
              </a:rPr>
              <a:t>Mme </a:t>
            </a:r>
            <a:r>
              <a:rPr lang="fr-FR" sz="2000" dirty="0" err="1">
                <a:latin typeface="Arial" panose="020B0604020202020204" pitchFamily="34" charset="0"/>
                <a:cs typeface="Arial" panose="020B0604020202020204" pitchFamily="34" charset="0"/>
              </a:rPr>
              <a:t>Véronica</a:t>
            </a:r>
            <a:r>
              <a:rPr lang="fr-FR" sz="2000" dirty="0">
                <a:latin typeface="Arial" panose="020B0604020202020204" pitchFamily="34" charset="0"/>
                <a:cs typeface="Arial" panose="020B0604020202020204" pitchFamily="34" charset="0"/>
              </a:rPr>
              <a:t> Gomez, responsable de l’accueil se tient à votre disposition en fin de séance.</a:t>
            </a:r>
          </a:p>
        </p:txBody>
      </p:sp>
    </p:spTree>
    <p:extLst>
      <p:ext uri="{BB962C8B-B14F-4D97-AF65-F5344CB8AC3E}">
        <p14:creationId xmlns:p14="http://schemas.microsoft.com/office/powerpoint/2010/main" val="2290223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41D731D0-74B0-44F6-9326-003EDED5AF90}"/>
              </a:ext>
            </a:extLst>
          </p:cNvPr>
          <p:cNvSpPr txBox="1">
            <a:spLocks/>
          </p:cNvSpPr>
          <p:nvPr>
            <p:custDataLst>
              <p:tags r:id="rId1"/>
            </p:custDataLst>
          </p:nvPr>
        </p:nvSpPr>
        <p:spPr bwMode="auto">
          <a:xfrm>
            <a:off x="484188" y="1556793"/>
            <a:ext cx="4735512" cy="427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285750" indent="-28575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539750" indent="-26511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803275" indent="-261938">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1076325" indent="-2714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1533525" indent="-2714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1990725" indent="-2714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2447925" indent="-2714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2905125" indent="-2714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algn="just">
              <a:spcBef>
                <a:spcPct val="0"/>
              </a:spcBef>
              <a:spcAft>
                <a:spcPts val="600"/>
              </a:spcAft>
              <a:buClr>
                <a:srgbClr val="074EA1"/>
              </a:buClr>
              <a:buFont typeface="Wingdings" panose="05000000000000000000" pitchFamily="2" charset="2"/>
              <a:buNone/>
            </a:pPr>
            <a:r>
              <a:rPr lang="fr-CH" altLang="fr-FR" sz="1800" dirty="0">
                <a:solidFill>
                  <a:schemeClr val="tx1"/>
                </a:solidFill>
                <a:latin typeface="Arial" panose="020B0604020202020204" pitchFamily="34" charset="0"/>
                <a:cs typeface="Arial" panose="020B0604020202020204" pitchFamily="34" charset="0"/>
              </a:rPr>
              <a:t>Les transports sont de la responsabilité des communes.</a:t>
            </a:r>
          </a:p>
          <a:p>
            <a:pPr algn="just">
              <a:spcBef>
                <a:spcPct val="0"/>
              </a:spcBef>
              <a:spcAft>
                <a:spcPts val="600"/>
              </a:spcAft>
              <a:buClr>
                <a:srgbClr val="074EA1"/>
              </a:buClr>
              <a:buFont typeface="Wingdings" panose="05000000000000000000" pitchFamily="2" charset="2"/>
              <a:buNone/>
            </a:pPr>
            <a:r>
              <a:rPr lang="fr-CH" altLang="fr-FR" sz="1800" dirty="0">
                <a:solidFill>
                  <a:schemeClr val="tx1"/>
                </a:solidFill>
                <a:latin typeface="Arial" panose="020B0604020202020204" pitchFamily="34" charset="0"/>
                <a:cs typeface="Arial" panose="020B0604020202020204" pitchFamily="34" charset="0"/>
              </a:rPr>
              <a:t>Transport en bus adapté, pas besoin de rehausseur.</a:t>
            </a:r>
          </a:p>
          <a:p>
            <a:pPr algn="just">
              <a:spcBef>
                <a:spcPct val="0"/>
              </a:spcBef>
              <a:spcAft>
                <a:spcPts val="600"/>
              </a:spcAft>
              <a:buClr>
                <a:srgbClr val="074EA1"/>
              </a:buClr>
              <a:buFont typeface="Wingdings" panose="05000000000000000000" pitchFamily="2" charset="2"/>
              <a:buNone/>
            </a:pPr>
            <a:r>
              <a:rPr lang="fr-CH" altLang="fr-FR" sz="1800" dirty="0">
                <a:solidFill>
                  <a:schemeClr val="tx1"/>
                </a:solidFill>
                <a:latin typeface="Arial" panose="020B0604020202020204" pitchFamily="34" charset="0"/>
                <a:cs typeface="Arial" panose="020B0604020202020204" pitchFamily="34" charset="0"/>
              </a:rPr>
              <a:t>La dépose et la prise en charge des enfants se font à un seul endroit, sécurisé.  </a:t>
            </a:r>
          </a:p>
          <a:p>
            <a:pPr algn="just">
              <a:spcBef>
                <a:spcPct val="0"/>
              </a:spcBef>
              <a:spcAft>
                <a:spcPts val="600"/>
              </a:spcAft>
              <a:buClr>
                <a:srgbClr val="074EA1"/>
              </a:buClr>
              <a:buFont typeface="Wingdings" panose="05000000000000000000" pitchFamily="2" charset="2"/>
              <a:buNone/>
            </a:pPr>
            <a:r>
              <a:rPr lang="fr-CH" altLang="fr-FR" dirty="0">
                <a:cs typeface="Arial" panose="020B0604020202020204" pitchFamily="34" charset="0"/>
              </a:rPr>
              <a:t>Un arrêt est attribué à chaque enfant selon son lieu de domicile.</a:t>
            </a:r>
            <a:endParaRPr lang="fr-CH" altLang="fr-FR" sz="1800" dirty="0">
              <a:solidFill>
                <a:schemeClr val="tx1"/>
              </a:solidFill>
              <a:latin typeface="Arial" panose="020B0604020202020204" pitchFamily="34" charset="0"/>
              <a:cs typeface="Arial" panose="020B0604020202020204" pitchFamily="34" charset="0"/>
            </a:endParaRPr>
          </a:p>
          <a:p>
            <a:pPr algn="just">
              <a:spcBef>
                <a:spcPct val="0"/>
              </a:spcBef>
              <a:spcAft>
                <a:spcPts val="600"/>
              </a:spcAft>
              <a:buClr>
                <a:srgbClr val="074EA1"/>
              </a:buClr>
              <a:buFont typeface="Wingdings" panose="05000000000000000000" pitchFamily="2" charset="2"/>
              <a:buNone/>
            </a:pPr>
            <a:r>
              <a:rPr lang="fr-CH" altLang="fr-FR" sz="1800" dirty="0">
                <a:solidFill>
                  <a:schemeClr val="tx1"/>
                </a:solidFill>
                <a:latin typeface="Arial" panose="020B0604020202020204" pitchFamily="34" charset="0"/>
                <a:cs typeface="Arial" panose="020B0604020202020204" pitchFamily="34" charset="0"/>
              </a:rPr>
              <a:t>Les horaires seront en ligne au 20 août sur les sites des communes de Ursy et de Montet ou disponibles en version papier aux secrétariats.</a:t>
            </a:r>
          </a:p>
          <a:p>
            <a:pPr algn="just">
              <a:spcBef>
                <a:spcPct val="0"/>
              </a:spcBef>
              <a:spcAft>
                <a:spcPts val="600"/>
              </a:spcAft>
              <a:buClr>
                <a:srgbClr val="074EA1"/>
              </a:buClr>
              <a:buFont typeface="Wingdings" panose="05000000000000000000" pitchFamily="2" charset="2"/>
              <a:buNone/>
            </a:pPr>
            <a:r>
              <a:rPr lang="fr-CH" altLang="fr-FR" sz="1800" dirty="0">
                <a:solidFill>
                  <a:schemeClr val="tx1"/>
                </a:solidFill>
                <a:latin typeface="Arial" panose="020B0604020202020204" pitchFamily="34" charset="0"/>
                <a:cs typeface="Arial" panose="020B0604020202020204" pitchFamily="34" charset="0"/>
              </a:rPr>
              <a:t>Mme Chloé Savary se tient également à votre disposition en fin de séance. </a:t>
            </a:r>
          </a:p>
        </p:txBody>
      </p:sp>
      <p:sp>
        <p:nvSpPr>
          <p:cNvPr id="46083" name="Rectangle 2">
            <a:extLst>
              <a:ext uri="{FF2B5EF4-FFF2-40B4-BE49-F238E27FC236}">
                <a16:creationId xmlns:a16="http://schemas.microsoft.com/office/drawing/2014/main" id="{91B7021A-3C87-4A1F-8217-5430AEE1012A}"/>
              </a:ext>
            </a:extLst>
          </p:cNvPr>
          <p:cNvSpPr txBox="1">
            <a:spLocks/>
          </p:cNvSpPr>
          <p:nvPr>
            <p:custDataLst>
              <p:tags r:id="rId2"/>
            </p:custDataLst>
          </p:nvPr>
        </p:nvSpPr>
        <p:spPr bwMode="auto">
          <a:xfrm>
            <a:off x="525463" y="696913"/>
            <a:ext cx="8093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411163"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593725"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776288"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958850"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14160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18732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23304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27876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a:lnSpc>
                <a:spcPts val="3700"/>
              </a:lnSpc>
              <a:spcBef>
                <a:spcPct val="0"/>
              </a:spcBef>
              <a:buClrTx/>
              <a:buFontTx/>
              <a:buNone/>
            </a:pPr>
            <a:r>
              <a:rPr lang="fr-CH" altLang="fr-FR" sz="4000" b="1" dirty="0">
                <a:solidFill>
                  <a:schemeClr val="tx1"/>
                </a:solidFill>
                <a:latin typeface="Arial Black" panose="020B0A04020102020204" pitchFamily="34" charset="0"/>
              </a:rPr>
              <a:t>Transports scolaires</a:t>
            </a:r>
          </a:p>
        </p:txBody>
      </p:sp>
      <p:pic>
        <p:nvPicPr>
          <p:cNvPr id="46084" name="Image 1">
            <a:extLst>
              <a:ext uri="{FF2B5EF4-FFF2-40B4-BE49-F238E27FC236}">
                <a16:creationId xmlns:a16="http://schemas.microsoft.com/office/drawing/2014/main" id="{8984CD61-A0B1-4C8E-A05F-3C36609922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9888" y="2338388"/>
            <a:ext cx="32766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9A34CCD4-38D6-43B3-B5F4-298A3736509A}"/>
              </a:ext>
            </a:extLst>
          </p:cNvPr>
          <p:cNvSpPr txBox="1">
            <a:spLocks/>
          </p:cNvSpPr>
          <p:nvPr>
            <p:custDataLst>
              <p:tags r:id="rId1"/>
            </p:custDataLst>
          </p:nvPr>
        </p:nvSpPr>
        <p:spPr bwMode="auto">
          <a:xfrm>
            <a:off x="484188" y="2205038"/>
            <a:ext cx="82423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285750" indent="-28575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539750" indent="-26511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803275" indent="-261938">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1076325" indent="-2714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1533525" indent="-2714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1990725" indent="-2714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2447925" indent="-2714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2905125" indent="-2714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a:spcBef>
                <a:spcPct val="0"/>
              </a:spcBef>
              <a:spcAft>
                <a:spcPts val="600"/>
              </a:spcAft>
              <a:buClr>
                <a:srgbClr val="074EA1"/>
              </a:buClr>
              <a:buFont typeface="Arial" panose="020B0604020202020204" pitchFamily="34" charset="0"/>
              <a:buChar char="•"/>
            </a:pPr>
            <a:endParaRPr lang="fr-CH" altLang="fr-FR" sz="1800">
              <a:solidFill>
                <a:schemeClr val="tx1"/>
              </a:solidFill>
              <a:latin typeface="Arial" panose="020B0604020202020204" pitchFamily="34" charset="0"/>
              <a:cs typeface="Arial" panose="020B0604020202020204" pitchFamily="34" charset="0"/>
            </a:endParaRPr>
          </a:p>
          <a:p>
            <a:pPr>
              <a:spcBef>
                <a:spcPct val="0"/>
              </a:spcBef>
              <a:spcAft>
                <a:spcPts val="600"/>
              </a:spcAft>
              <a:buClr>
                <a:srgbClr val="074EA1"/>
              </a:buClr>
              <a:buFont typeface="Arial" panose="020B0604020202020204" pitchFamily="34" charset="0"/>
              <a:buChar char="•"/>
            </a:pPr>
            <a:endParaRPr lang="fr-CH" altLang="fr-FR" sz="1800">
              <a:solidFill>
                <a:schemeClr val="tx1"/>
              </a:solidFill>
              <a:latin typeface="Arial" panose="020B0604020202020204" pitchFamily="34" charset="0"/>
              <a:cs typeface="Arial" panose="020B0604020202020204" pitchFamily="34" charset="0"/>
            </a:endParaRPr>
          </a:p>
          <a:p>
            <a:pPr>
              <a:spcBef>
                <a:spcPct val="0"/>
              </a:spcBef>
              <a:spcAft>
                <a:spcPts val="600"/>
              </a:spcAft>
              <a:buClr>
                <a:srgbClr val="074EA1"/>
              </a:buClr>
              <a:buFont typeface="Arial" panose="020B0604020202020204" pitchFamily="34" charset="0"/>
              <a:buChar char="•"/>
            </a:pPr>
            <a:endParaRPr lang="fr-CH" altLang="fr-FR" sz="1800">
              <a:solidFill>
                <a:schemeClr val="tx1"/>
              </a:solidFill>
              <a:latin typeface="Arial" panose="020B0604020202020204" pitchFamily="34" charset="0"/>
              <a:cs typeface="Arial" panose="020B0604020202020204" pitchFamily="34" charset="0"/>
            </a:endParaRPr>
          </a:p>
          <a:p>
            <a:pPr lvl="1">
              <a:spcBef>
                <a:spcPct val="0"/>
              </a:spcBef>
              <a:spcAft>
                <a:spcPts val="600"/>
              </a:spcAft>
              <a:buClr>
                <a:schemeClr val="tx1"/>
              </a:buClr>
              <a:buFont typeface="Arial" panose="020B0604020202020204" pitchFamily="34" charset="0"/>
              <a:buChar char="•"/>
            </a:pPr>
            <a:endParaRPr lang="fr-CH" altLang="fr-FR" sz="1800">
              <a:solidFill>
                <a:schemeClr val="tx1"/>
              </a:solidFill>
              <a:latin typeface="Arial" panose="020B0604020202020204" pitchFamily="34" charset="0"/>
              <a:cs typeface="Arial" panose="020B0604020202020204" pitchFamily="34" charset="0"/>
            </a:endParaRPr>
          </a:p>
          <a:p>
            <a:pPr>
              <a:spcBef>
                <a:spcPct val="0"/>
              </a:spcBef>
              <a:spcAft>
                <a:spcPts val="600"/>
              </a:spcAft>
              <a:buClr>
                <a:srgbClr val="074EA1"/>
              </a:buClr>
              <a:buFont typeface="Lucida Grande"/>
              <a:buNone/>
            </a:pPr>
            <a:endParaRPr lang="fr-CH" altLang="fr-FR" sz="1800">
              <a:solidFill>
                <a:schemeClr val="tx1"/>
              </a:solidFill>
              <a:latin typeface="Arial" panose="020B0604020202020204" pitchFamily="34" charset="0"/>
              <a:cs typeface="Arial" panose="020B0604020202020204" pitchFamily="34" charset="0"/>
            </a:endParaRPr>
          </a:p>
          <a:p>
            <a:pPr>
              <a:spcBef>
                <a:spcPct val="0"/>
              </a:spcBef>
              <a:spcAft>
                <a:spcPts val="600"/>
              </a:spcAft>
              <a:buClr>
                <a:srgbClr val="074EA1"/>
              </a:buClr>
              <a:buFont typeface="Lucida Grande"/>
              <a:buNone/>
            </a:pPr>
            <a:endParaRPr lang="fr-CH" altLang="fr-FR">
              <a:solidFill>
                <a:schemeClr val="tx1"/>
              </a:solidFill>
              <a:latin typeface="Arial" panose="020B0604020202020204" pitchFamily="34" charset="0"/>
              <a:cs typeface="Arial" panose="020B0604020202020204" pitchFamily="34" charset="0"/>
            </a:endParaRPr>
          </a:p>
        </p:txBody>
      </p:sp>
      <p:sp>
        <p:nvSpPr>
          <p:cNvPr id="48131" name="Rectangle 2">
            <a:extLst>
              <a:ext uri="{FF2B5EF4-FFF2-40B4-BE49-F238E27FC236}">
                <a16:creationId xmlns:a16="http://schemas.microsoft.com/office/drawing/2014/main" id="{4DCB04E6-A9EB-44CC-AD4B-A72EFA7181AF}"/>
              </a:ext>
            </a:extLst>
          </p:cNvPr>
          <p:cNvSpPr txBox="1">
            <a:spLocks/>
          </p:cNvSpPr>
          <p:nvPr>
            <p:custDataLst>
              <p:tags r:id="rId2"/>
            </p:custDataLst>
          </p:nvPr>
        </p:nvSpPr>
        <p:spPr bwMode="auto">
          <a:xfrm>
            <a:off x="638175" y="517525"/>
            <a:ext cx="8093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411163"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593725"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776288"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958850"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14160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18732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23304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27876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a:lnSpc>
                <a:spcPts val="3700"/>
              </a:lnSpc>
              <a:spcBef>
                <a:spcPct val="0"/>
              </a:spcBef>
              <a:buClrTx/>
              <a:buFontTx/>
              <a:buNone/>
            </a:pPr>
            <a:r>
              <a:rPr lang="fr-CH" altLang="fr-FR" sz="4000" b="1">
                <a:solidFill>
                  <a:schemeClr val="tx1"/>
                </a:solidFill>
                <a:latin typeface="Arial Narrow" panose="020B0606020202030204" pitchFamily="34" charset="0"/>
              </a:rPr>
              <a:t>Transports scolaires</a:t>
            </a:r>
          </a:p>
        </p:txBody>
      </p:sp>
      <p:sp>
        <p:nvSpPr>
          <p:cNvPr id="48132" name="Inhaltsplatzhalter 2">
            <a:extLst>
              <a:ext uri="{FF2B5EF4-FFF2-40B4-BE49-F238E27FC236}">
                <a16:creationId xmlns:a16="http://schemas.microsoft.com/office/drawing/2014/main" id="{33DB9665-365A-42F9-9FC1-4146929F6307}"/>
              </a:ext>
            </a:extLst>
          </p:cNvPr>
          <p:cNvSpPr>
            <a:spLocks noGrp="1"/>
          </p:cNvSpPr>
          <p:nvPr>
            <p:ph idx="1"/>
          </p:nvPr>
        </p:nvSpPr>
        <p:spPr>
          <a:xfrm>
            <a:off x="633413" y="1271588"/>
            <a:ext cx="8093075" cy="4749800"/>
          </a:xfrm>
        </p:spPr>
        <p:txBody>
          <a:bodyPr/>
          <a:lstStyle/>
          <a:p>
            <a:pPr marL="0" indent="0">
              <a:buFont typeface="Lucida Grande"/>
              <a:buNone/>
            </a:pPr>
            <a:r>
              <a:rPr lang="fr-CH" altLang="fr-FR" sz="2800" b="1" dirty="0">
                <a:latin typeface="Arial" panose="020B0604020202020204" pitchFamily="34" charset="0"/>
                <a:cs typeface="Arial" panose="020B0604020202020204" pitchFamily="34" charset="0"/>
              </a:rPr>
              <a:t>Pour la bonne marche des transports </a:t>
            </a:r>
            <a:r>
              <a:rPr lang="fr-CH" altLang="fr-FR" sz="2400" b="1" dirty="0">
                <a:latin typeface="Arial" panose="020B0604020202020204" pitchFamily="34" charset="0"/>
                <a:cs typeface="Arial" panose="020B0604020202020204" pitchFamily="34" charset="0"/>
              </a:rPr>
              <a:t>:</a:t>
            </a:r>
          </a:p>
          <a:p>
            <a:pPr marL="0" indent="0">
              <a:buFont typeface="Lucida Grande"/>
              <a:buNone/>
            </a:pPr>
            <a:r>
              <a:rPr lang="fr-CH" altLang="fr-FR" sz="2000" dirty="0">
                <a:latin typeface="Arial" panose="020B0604020202020204" pitchFamily="34" charset="0"/>
                <a:cs typeface="Arial" panose="020B0604020202020204" pitchFamily="34" charset="0"/>
              </a:rPr>
              <a:t>L’enfant respecte les horaires et la charte des transports.</a:t>
            </a:r>
          </a:p>
          <a:p>
            <a:pPr marL="0" indent="0">
              <a:buFont typeface="Lucida Grande"/>
              <a:buNone/>
            </a:pPr>
            <a:r>
              <a:rPr lang="fr-CH" altLang="fr-FR" sz="2000" dirty="0">
                <a:latin typeface="Arial" panose="020B0604020202020204" pitchFamily="34" charset="0"/>
                <a:cs typeface="Arial" panose="020B0604020202020204" pitchFamily="34" charset="0"/>
              </a:rPr>
              <a:t>L’enfant prend le bus à l'arrêt octroyé par la commune.</a:t>
            </a:r>
          </a:p>
          <a:p>
            <a:pPr marL="0" indent="0">
              <a:buFont typeface="Lucida Grande"/>
              <a:buNone/>
            </a:pPr>
            <a:r>
              <a:rPr lang="fr-CH" altLang="fr-FR" sz="2000" dirty="0">
                <a:latin typeface="Arial" panose="020B0604020202020204" pitchFamily="34" charset="0"/>
                <a:cs typeface="Arial" panose="020B0604020202020204" pitchFamily="34" charset="0"/>
              </a:rPr>
              <a:t>Les bus scolaires sont réservés exclusivement aux trajets en lien avec l'école. Ils ne peuvent en aucun cas être utilisé comme bus pour se rendre, aller jouer, manger ou autre chez un/une ami/amie.</a:t>
            </a:r>
          </a:p>
          <a:p>
            <a:pPr marL="0" indent="0">
              <a:buFont typeface="Lucida Grande"/>
              <a:buNone/>
            </a:pPr>
            <a:r>
              <a:rPr lang="fr-CH" altLang="fr-FR" sz="2000" dirty="0">
                <a:latin typeface="Arial" panose="020B0604020202020204" pitchFamily="34" charset="0"/>
                <a:cs typeface="Arial" panose="020B0604020202020204" pitchFamily="34" charset="0"/>
              </a:rPr>
              <a:t>L’enfant arrive un peu en avance pour prendre son bus.</a:t>
            </a:r>
          </a:p>
          <a:p>
            <a:pPr marL="0" indent="0">
              <a:buFont typeface="Lucida Grande"/>
              <a:buNone/>
            </a:pPr>
            <a:r>
              <a:rPr lang="fr-CH" altLang="fr-FR" sz="2000" dirty="0">
                <a:latin typeface="Arial" panose="020B0604020202020204" pitchFamily="34" charset="0"/>
                <a:cs typeface="Arial" panose="020B0604020202020204" pitchFamily="34" charset="0"/>
              </a:rPr>
              <a:t>Toute demande de modification doit être adressée à Mme Chloé Savary </a:t>
            </a:r>
            <a:r>
              <a:rPr lang="fr-CH" altLang="fr-FR" sz="2000" dirty="0">
                <a:latin typeface="Arial" panose="020B0604020202020204" pitchFamily="34" charset="0"/>
                <a:cs typeface="Arial" panose="020B0604020202020204" pitchFamily="34" charset="0"/>
                <a:hlinkClick r:id="rId5"/>
              </a:rPr>
              <a:t>chloe.savary@ursy.ch</a:t>
            </a:r>
            <a:r>
              <a:rPr lang="fr-CH" altLang="fr-FR" sz="2000" dirty="0">
                <a:latin typeface="Arial" panose="020B0604020202020204" pitchFamily="34" charset="0"/>
                <a:cs typeface="Arial" panose="020B0604020202020204" pitchFamily="34" charset="0"/>
              </a:rPr>
              <a:t> </a:t>
            </a:r>
          </a:p>
        </p:txBody>
      </p:sp>
      <p:pic>
        <p:nvPicPr>
          <p:cNvPr id="48133" name="Picture 7" descr="RÃ©sultat de recherche d'images pour &quot;Ã©colier&quot;">
            <a:extLst>
              <a:ext uri="{FF2B5EF4-FFF2-40B4-BE49-F238E27FC236}">
                <a16:creationId xmlns:a16="http://schemas.microsoft.com/office/drawing/2014/main" id="{8B633D08-D2EE-492C-B0CF-A638CD0BCB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261938"/>
            <a:ext cx="1812925"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AD1AA4F9-E8E9-48C9-814F-5008BE4A910D}"/>
              </a:ext>
            </a:extLst>
          </p:cNvPr>
          <p:cNvSpPr txBox="1">
            <a:spLocks/>
          </p:cNvSpPr>
          <p:nvPr>
            <p:custDataLst>
              <p:tags r:id="rId1"/>
            </p:custDataLst>
          </p:nvPr>
        </p:nvSpPr>
        <p:spPr>
          <a:xfrm>
            <a:off x="654050" y="1949450"/>
            <a:ext cx="7904163" cy="3816350"/>
          </a:xfrm>
          <a:prstGeom prst="rect">
            <a:avLst/>
          </a:prstGeom>
        </p:spPr>
        <p:txBody>
          <a:bodyPr/>
          <a:lstStyle>
            <a:lvl1pPr>
              <a:spcBef>
                <a:spcPct val="20000"/>
              </a:spcBef>
              <a:buClr>
                <a:srgbClr val="7F7F7F"/>
              </a:buClr>
              <a:buFont typeface="Wingdings" pitchFamily="2" charset="2"/>
              <a:buChar char="§"/>
              <a:defRPr>
                <a:solidFill>
                  <a:srgbClr val="000000"/>
                </a:solidFill>
                <a:latin typeface="Calibri" pitchFamily="34" charset="0"/>
              </a:defRPr>
            </a:lvl1pPr>
            <a:lvl2pPr marL="285750" indent="-285750">
              <a:spcBef>
                <a:spcPct val="20000"/>
              </a:spcBef>
              <a:buClr>
                <a:srgbClr val="7F7F7F"/>
              </a:buClr>
              <a:buFont typeface="Wingdings" pitchFamily="2" charset="2"/>
              <a:buChar char="§"/>
              <a:defRPr sz="1400">
                <a:solidFill>
                  <a:srgbClr val="000000"/>
                </a:solidFill>
                <a:latin typeface="Calibri" pitchFamily="34" charset="0"/>
              </a:defRPr>
            </a:lvl2pPr>
            <a:lvl3pPr marL="539750" indent="-265113">
              <a:spcBef>
                <a:spcPct val="20000"/>
              </a:spcBef>
              <a:buClr>
                <a:srgbClr val="7F7F7F"/>
              </a:buClr>
              <a:buFont typeface="Wingdings" pitchFamily="2" charset="2"/>
              <a:buChar char="§"/>
              <a:defRPr sz="1400">
                <a:solidFill>
                  <a:srgbClr val="000000"/>
                </a:solidFill>
                <a:latin typeface="Calibri" pitchFamily="34" charset="0"/>
              </a:defRPr>
            </a:lvl3pPr>
            <a:lvl4pPr marL="803275" indent="-261938">
              <a:spcBef>
                <a:spcPct val="20000"/>
              </a:spcBef>
              <a:buClr>
                <a:srgbClr val="7F7F7F"/>
              </a:buClr>
              <a:buFont typeface="Wingdings" pitchFamily="2" charset="2"/>
              <a:buChar char="§"/>
              <a:defRPr sz="1400">
                <a:solidFill>
                  <a:srgbClr val="000000"/>
                </a:solidFill>
                <a:latin typeface="Calibri" pitchFamily="34" charset="0"/>
              </a:defRPr>
            </a:lvl4pPr>
            <a:lvl5pPr marL="1076325" indent="-271463">
              <a:spcBef>
                <a:spcPct val="20000"/>
              </a:spcBef>
              <a:buClr>
                <a:srgbClr val="7F7F7F"/>
              </a:buClr>
              <a:buFont typeface="Wingdings" pitchFamily="2" charset="2"/>
              <a:buChar char="§"/>
              <a:defRPr sz="1400">
                <a:solidFill>
                  <a:srgbClr val="000000"/>
                </a:solidFill>
                <a:latin typeface="Calibri" pitchFamily="34" charset="0"/>
              </a:defRPr>
            </a:lvl5pPr>
            <a:lvl6pPr marL="1533525" indent="-271463" defTabSz="457200" fontAlgn="base">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1990725" indent="-271463" defTabSz="457200" fontAlgn="base">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2447925" indent="-271463" defTabSz="457200" fontAlgn="base">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2905125" indent="-271463" defTabSz="457200" fontAlgn="base">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eaLnBrk="0" hangingPunct="0">
              <a:spcBef>
                <a:spcPct val="0"/>
              </a:spcBef>
              <a:spcAft>
                <a:spcPts val="600"/>
              </a:spcAft>
              <a:buClr>
                <a:srgbClr val="074EA1"/>
              </a:buClr>
              <a:buFont typeface="Lucida Grande"/>
              <a:buNone/>
              <a:defRPr/>
            </a:pPr>
            <a:r>
              <a:rPr lang="fr-CH" altLang="fr-FR" dirty="0">
                <a:solidFill>
                  <a:schemeClr val="tx1"/>
                </a:solidFill>
                <a:latin typeface="Arial" pitchFamily="34" charset="0"/>
                <a:cs typeface="Arial" pitchFamily="34" charset="0"/>
              </a:rPr>
              <a:t>Offrez un apprentissage progressif à votre enfant</a:t>
            </a:r>
          </a:p>
          <a:p>
            <a:pPr eaLnBrk="0" hangingPunct="0">
              <a:spcBef>
                <a:spcPct val="0"/>
              </a:spcBef>
              <a:spcAft>
                <a:spcPts val="600"/>
              </a:spcAft>
              <a:buClr>
                <a:srgbClr val="074EA1"/>
              </a:buClr>
              <a:buFont typeface="Lucida Grande"/>
              <a:buNone/>
              <a:defRPr/>
            </a:pPr>
            <a:endParaRPr lang="fr-CH" altLang="fr-FR" dirty="0">
              <a:solidFill>
                <a:schemeClr val="tx1"/>
              </a:solidFill>
              <a:latin typeface="Arial" pitchFamily="34" charset="0"/>
              <a:cs typeface="Arial" pitchFamily="34" charset="0"/>
            </a:endParaRPr>
          </a:p>
          <a:p>
            <a:pPr marL="285750" indent="-285750" eaLnBrk="0" hangingPunct="0">
              <a:spcBef>
                <a:spcPct val="0"/>
              </a:spcBef>
              <a:spcAft>
                <a:spcPts val="600"/>
              </a:spcAft>
              <a:buClr>
                <a:srgbClr val="074EA1"/>
              </a:buClr>
              <a:buFont typeface="Arial" panose="020B0604020202020204" pitchFamily="34" charset="0"/>
              <a:buChar char="•"/>
              <a:defRPr/>
            </a:pPr>
            <a:r>
              <a:rPr lang="fr-CH" altLang="fr-FR" sz="1800" dirty="0">
                <a:solidFill>
                  <a:schemeClr val="tx1"/>
                </a:solidFill>
                <a:latin typeface="Arial" pitchFamily="34" charset="0"/>
                <a:cs typeface="Arial" pitchFamily="34" charset="0"/>
              </a:rPr>
              <a:t>montrer – raconter – expliquer</a:t>
            </a:r>
          </a:p>
          <a:p>
            <a:pPr marL="285750" indent="-285750" eaLnBrk="0" hangingPunct="0">
              <a:spcBef>
                <a:spcPct val="0"/>
              </a:spcBef>
              <a:spcAft>
                <a:spcPts val="600"/>
              </a:spcAft>
              <a:buClr>
                <a:srgbClr val="074EA1"/>
              </a:buClr>
              <a:buFont typeface="Arial" panose="020B0604020202020204" pitchFamily="34" charset="0"/>
              <a:buChar char="•"/>
              <a:defRPr/>
            </a:pPr>
            <a:r>
              <a:rPr lang="fr-CH" altLang="fr-FR" sz="1800" dirty="0">
                <a:solidFill>
                  <a:schemeClr val="tx1"/>
                </a:solidFill>
                <a:latin typeface="Arial" pitchFamily="34" charset="0"/>
                <a:cs typeface="Arial" pitchFamily="34" charset="0"/>
              </a:rPr>
              <a:t>faire ensemble : traverser – marcher au bord</a:t>
            </a:r>
          </a:p>
          <a:p>
            <a:pPr marL="285750" indent="-285750" eaLnBrk="0" hangingPunct="0">
              <a:spcBef>
                <a:spcPct val="0"/>
              </a:spcBef>
              <a:spcAft>
                <a:spcPts val="600"/>
              </a:spcAft>
              <a:buClr>
                <a:srgbClr val="074EA1"/>
              </a:buClr>
              <a:buFont typeface="Arial" panose="020B0604020202020204" pitchFamily="34" charset="0"/>
              <a:buChar char="•"/>
              <a:defRPr/>
            </a:pPr>
            <a:r>
              <a:rPr lang="fr-CH" altLang="fr-FR" sz="1800" dirty="0">
                <a:solidFill>
                  <a:schemeClr val="tx1"/>
                </a:solidFill>
                <a:latin typeface="Arial" pitchFamily="34" charset="0"/>
                <a:cs typeface="Arial" pitchFamily="34" charset="0"/>
              </a:rPr>
              <a:t>laisser faire seul en observant</a:t>
            </a:r>
          </a:p>
          <a:p>
            <a:pPr marL="285750" indent="-285750" eaLnBrk="0" hangingPunct="0">
              <a:spcBef>
                <a:spcPct val="0"/>
              </a:spcBef>
              <a:spcAft>
                <a:spcPts val="600"/>
              </a:spcAft>
              <a:buClr>
                <a:srgbClr val="074EA1"/>
              </a:buClr>
              <a:buFont typeface="Arial" panose="020B0604020202020204" pitchFamily="34" charset="0"/>
              <a:buChar char="•"/>
              <a:defRPr/>
            </a:pPr>
            <a:r>
              <a:rPr lang="fr-CH" altLang="fr-FR" sz="1800" dirty="0">
                <a:solidFill>
                  <a:schemeClr val="tx1"/>
                </a:solidFill>
                <a:latin typeface="Arial" pitchFamily="34" charset="0"/>
                <a:cs typeface="Arial" pitchFamily="34" charset="0"/>
              </a:rPr>
              <a:t>faire confiance</a:t>
            </a:r>
          </a:p>
          <a:p>
            <a:pPr eaLnBrk="0" hangingPunct="0">
              <a:spcBef>
                <a:spcPct val="0"/>
              </a:spcBef>
              <a:spcAft>
                <a:spcPts val="600"/>
              </a:spcAft>
              <a:buClr>
                <a:srgbClr val="074EA1"/>
              </a:buClr>
              <a:buFont typeface="Arial" pitchFamily="34" charset="0"/>
              <a:buChar char="•"/>
              <a:defRPr/>
            </a:pPr>
            <a:endParaRPr lang="fr-CH" altLang="fr-FR" dirty="0">
              <a:solidFill>
                <a:schemeClr val="tx1"/>
              </a:solidFill>
              <a:latin typeface="Arial" pitchFamily="34" charset="0"/>
              <a:cs typeface="Arial" pitchFamily="34" charset="0"/>
            </a:endParaRPr>
          </a:p>
          <a:p>
            <a:pPr eaLnBrk="0" hangingPunct="0">
              <a:spcBef>
                <a:spcPct val="0"/>
              </a:spcBef>
              <a:spcAft>
                <a:spcPts val="600"/>
              </a:spcAft>
              <a:buClr>
                <a:srgbClr val="074EA1"/>
              </a:buClr>
              <a:buFont typeface="Lucida Grande"/>
              <a:buNone/>
              <a:defRPr/>
            </a:pPr>
            <a:r>
              <a:rPr lang="fr-CH" altLang="fr-FR" dirty="0">
                <a:solidFill>
                  <a:schemeClr val="tx1"/>
                </a:solidFill>
                <a:latin typeface="Arial" pitchFamily="34" charset="0"/>
                <a:cs typeface="Arial" pitchFamily="34" charset="0"/>
              </a:rPr>
              <a:t>sans oublier que les adultes servent de modèles.</a:t>
            </a:r>
          </a:p>
          <a:p>
            <a:pPr eaLnBrk="0" hangingPunct="0">
              <a:spcBef>
                <a:spcPct val="0"/>
              </a:spcBef>
              <a:spcAft>
                <a:spcPts val="600"/>
              </a:spcAft>
              <a:buClr>
                <a:srgbClr val="074EA1"/>
              </a:buClr>
              <a:buFont typeface="Lucida Grande"/>
              <a:buNone/>
              <a:defRPr/>
            </a:pPr>
            <a:endParaRPr lang="fr-CH" altLang="fr-FR" dirty="0">
              <a:solidFill>
                <a:schemeClr val="tx1"/>
              </a:solidFill>
              <a:latin typeface="Arial" pitchFamily="34" charset="0"/>
              <a:cs typeface="Arial" pitchFamily="34" charset="0"/>
            </a:endParaRPr>
          </a:p>
          <a:p>
            <a:pPr algn="ctr" eaLnBrk="0" hangingPunct="0">
              <a:spcBef>
                <a:spcPct val="0"/>
              </a:spcBef>
              <a:spcAft>
                <a:spcPts val="600"/>
              </a:spcAft>
              <a:buClr>
                <a:srgbClr val="074EA1"/>
              </a:buClr>
              <a:buFont typeface="Lucida Grande"/>
              <a:buNone/>
              <a:defRPr/>
            </a:pPr>
            <a:r>
              <a:rPr lang="fr-CH" altLang="fr-FR" dirty="0">
                <a:solidFill>
                  <a:schemeClr val="tx1"/>
                </a:solidFill>
                <a:latin typeface="Arial" pitchFamily="34" charset="0"/>
                <a:cs typeface="Arial" pitchFamily="34" charset="0"/>
              </a:rPr>
              <a:t>Le triangle jaune rend votre enfant visible.</a:t>
            </a:r>
          </a:p>
          <a:p>
            <a:pPr eaLnBrk="0" hangingPunct="0">
              <a:spcBef>
                <a:spcPct val="0"/>
              </a:spcBef>
              <a:spcAft>
                <a:spcPts val="600"/>
              </a:spcAft>
              <a:buClr>
                <a:srgbClr val="074EA1"/>
              </a:buClr>
              <a:buFont typeface="Arial" pitchFamily="34" charset="0"/>
              <a:buChar char="•"/>
              <a:defRPr/>
            </a:pPr>
            <a:endParaRPr lang="fr-CH" altLang="fr-FR" sz="1800" dirty="0">
              <a:solidFill>
                <a:schemeClr val="tx1"/>
              </a:solidFill>
              <a:latin typeface="Arial" pitchFamily="34" charset="0"/>
              <a:cs typeface="Arial" pitchFamily="34" charset="0"/>
            </a:endParaRPr>
          </a:p>
          <a:p>
            <a:pPr eaLnBrk="0" hangingPunct="0">
              <a:spcBef>
                <a:spcPct val="0"/>
              </a:spcBef>
              <a:spcAft>
                <a:spcPts val="600"/>
              </a:spcAft>
              <a:buClr>
                <a:srgbClr val="074EA1"/>
              </a:buClr>
              <a:buFont typeface="Arial" pitchFamily="34" charset="0"/>
              <a:buChar char="•"/>
              <a:defRPr/>
            </a:pPr>
            <a:endParaRPr lang="fr-CH" altLang="fr-FR" sz="1800" dirty="0">
              <a:solidFill>
                <a:schemeClr val="tx1"/>
              </a:solidFill>
              <a:latin typeface="Arial" pitchFamily="34" charset="0"/>
              <a:cs typeface="Arial" pitchFamily="34" charset="0"/>
            </a:endParaRPr>
          </a:p>
          <a:p>
            <a:pPr lvl="1" eaLnBrk="0" hangingPunct="0">
              <a:spcBef>
                <a:spcPct val="0"/>
              </a:spcBef>
              <a:spcAft>
                <a:spcPts val="600"/>
              </a:spcAft>
              <a:buClr>
                <a:schemeClr val="tx1"/>
              </a:buClr>
              <a:buFont typeface="Arial" pitchFamily="34" charset="0"/>
              <a:buChar char="•"/>
              <a:defRPr/>
            </a:pPr>
            <a:endParaRPr lang="fr-CH" altLang="fr-FR" sz="1800" dirty="0">
              <a:solidFill>
                <a:schemeClr val="tx1"/>
              </a:solidFill>
              <a:latin typeface="Arial" pitchFamily="34" charset="0"/>
              <a:cs typeface="Arial" pitchFamily="34" charset="0"/>
            </a:endParaRPr>
          </a:p>
          <a:p>
            <a:pPr eaLnBrk="0" hangingPunct="0">
              <a:spcBef>
                <a:spcPct val="0"/>
              </a:spcBef>
              <a:spcAft>
                <a:spcPts val="600"/>
              </a:spcAft>
              <a:buClr>
                <a:srgbClr val="074EA1"/>
              </a:buClr>
              <a:buFont typeface="Lucida Grande"/>
              <a:buNone/>
              <a:defRPr/>
            </a:pPr>
            <a:endParaRPr lang="fr-CH" altLang="fr-FR" sz="1800" dirty="0">
              <a:solidFill>
                <a:schemeClr val="tx1"/>
              </a:solidFill>
              <a:latin typeface="Arial" pitchFamily="34" charset="0"/>
              <a:cs typeface="Arial" pitchFamily="34" charset="0"/>
            </a:endParaRPr>
          </a:p>
          <a:p>
            <a:pPr eaLnBrk="0" hangingPunct="0">
              <a:spcBef>
                <a:spcPct val="0"/>
              </a:spcBef>
              <a:spcAft>
                <a:spcPts val="600"/>
              </a:spcAft>
              <a:buClr>
                <a:srgbClr val="074EA1"/>
              </a:buClr>
              <a:buFont typeface="Lucida Grande"/>
              <a:buNone/>
              <a:defRPr/>
            </a:pPr>
            <a:endParaRPr lang="fr-CH" altLang="fr-FR" dirty="0">
              <a:solidFill>
                <a:schemeClr val="tx1"/>
              </a:solidFill>
              <a:latin typeface="Arial" pitchFamily="34" charset="0"/>
              <a:cs typeface="Arial" pitchFamily="34" charset="0"/>
            </a:endParaRPr>
          </a:p>
        </p:txBody>
      </p:sp>
      <p:sp>
        <p:nvSpPr>
          <p:cNvPr id="37892" name="Rectangle 2">
            <a:extLst>
              <a:ext uri="{FF2B5EF4-FFF2-40B4-BE49-F238E27FC236}">
                <a16:creationId xmlns:a16="http://schemas.microsoft.com/office/drawing/2014/main" id="{B62BB3E8-F7F4-41A3-B279-B2CF836AA156}"/>
              </a:ext>
            </a:extLst>
          </p:cNvPr>
          <p:cNvSpPr txBox="1">
            <a:spLocks/>
          </p:cNvSpPr>
          <p:nvPr>
            <p:custDataLst>
              <p:tags r:id="rId2"/>
            </p:custDataLst>
          </p:nvPr>
        </p:nvSpPr>
        <p:spPr bwMode="auto">
          <a:xfrm>
            <a:off x="633413" y="549275"/>
            <a:ext cx="8093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411163" indent="-182563" eaLnBrk="0" hangingPunct="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593725" indent="-182563" eaLnBrk="0" hangingPunct="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776288" indent="-182563" eaLnBrk="0" hangingPunct="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958850" indent="-182563" eaLnBrk="0" hangingPunct="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14160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18732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23304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27876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eaLnBrk="1" hangingPunct="1">
              <a:lnSpc>
                <a:spcPts val="3700"/>
              </a:lnSpc>
              <a:spcBef>
                <a:spcPct val="0"/>
              </a:spcBef>
              <a:buClrTx/>
              <a:buFont typeface="Wingdings" panose="05000000000000000000" pitchFamily="2" charset="2"/>
              <a:buNone/>
            </a:pPr>
            <a:r>
              <a:rPr lang="fr-CH" altLang="fr-FR" sz="4000">
                <a:solidFill>
                  <a:srgbClr val="7030A0"/>
                </a:solidFill>
                <a:latin typeface="Arial" panose="020B0604020202020204" pitchFamily="34" charset="0"/>
                <a:cs typeface="Arial" panose="020B0604020202020204" pitchFamily="34" charset="0"/>
              </a:rPr>
              <a:t>A pied, sur le chemin de l’école …</a:t>
            </a:r>
          </a:p>
          <a:p>
            <a:pPr eaLnBrk="1" hangingPunct="1">
              <a:lnSpc>
                <a:spcPts val="3700"/>
              </a:lnSpc>
              <a:spcBef>
                <a:spcPct val="0"/>
              </a:spcBef>
              <a:buClrTx/>
              <a:buFont typeface="Wingdings" panose="05000000000000000000" pitchFamily="2" charset="2"/>
              <a:buNone/>
            </a:pPr>
            <a:r>
              <a:rPr lang="fr-CH" altLang="fr-FR" sz="2800">
                <a:solidFill>
                  <a:srgbClr val="7030A0"/>
                </a:solidFill>
                <a:latin typeface="Arial" panose="020B0604020202020204" pitchFamily="34" charset="0"/>
                <a:cs typeface="Arial" panose="020B0604020202020204" pitchFamily="34" charset="0"/>
              </a:rPr>
              <a:t>la maîtrise s’acquiert par la pratique</a:t>
            </a:r>
          </a:p>
        </p:txBody>
      </p:sp>
      <p:pic>
        <p:nvPicPr>
          <p:cNvPr id="37893" name="Image 3">
            <a:extLst>
              <a:ext uri="{FF2B5EF4-FFF2-40B4-BE49-F238E27FC236}">
                <a16:creationId xmlns:a16="http://schemas.microsoft.com/office/drawing/2014/main" id="{32F96A4E-6E72-4FF1-AE9D-870E39D970E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81988" y="1606550"/>
            <a:ext cx="5524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Image 4">
            <a:extLst>
              <a:ext uri="{FF2B5EF4-FFF2-40B4-BE49-F238E27FC236}">
                <a16:creationId xmlns:a16="http://schemas.microsoft.com/office/drawing/2014/main" id="{FB8FA85A-47C4-469F-B048-12FD49E054E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62850" y="1217613"/>
            <a:ext cx="5524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Image 1">
            <a:extLst>
              <a:ext uri="{FF2B5EF4-FFF2-40B4-BE49-F238E27FC236}">
                <a16:creationId xmlns:a16="http://schemas.microsoft.com/office/drawing/2014/main" id="{9E61294C-21AB-4CE4-911C-6D61D91D15A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51500" y="2681288"/>
            <a:ext cx="33845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D728834A-DB55-533B-C303-57CFF7C70B87}"/>
              </a:ext>
            </a:extLst>
          </p:cNvPr>
          <p:cNvPicPr>
            <a:picLocks noChangeAspect="1"/>
          </p:cNvPicPr>
          <p:nvPr/>
        </p:nvPicPr>
        <p:blipFill>
          <a:blip r:embed="rId8"/>
          <a:stretch>
            <a:fillRect/>
          </a:stretch>
        </p:blipFill>
        <p:spPr>
          <a:xfrm>
            <a:off x="7188393" y="4700429"/>
            <a:ext cx="1369820" cy="135920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78" t="15344" r="17412" b="10649"/>
          <a:stretch/>
        </p:blipFill>
        <p:spPr bwMode="auto">
          <a:xfrm>
            <a:off x="-24792" y="9056"/>
            <a:ext cx="9193584" cy="5997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83568" y="9056"/>
            <a:ext cx="2376264" cy="1152272"/>
          </a:xfrm>
          <a:prstGeom prst="wedgeRectCallout">
            <a:avLst>
              <a:gd name="adj1" fmla="val 169942"/>
              <a:gd name="adj2" fmla="val -130539"/>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rgbClr val="C00000"/>
                </a:solidFill>
              </a:rPr>
              <a:t>Place de dépose pour les véhicules privés : salle communale</a:t>
            </a:r>
          </a:p>
        </p:txBody>
      </p:sp>
      <p:sp>
        <p:nvSpPr>
          <p:cNvPr id="8" name="Rectangle 7"/>
          <p:cNvSpPr/>
          <p:nvPr/>
        </p:nvSpPr>
        <p:spPr>
          <a:xfrm>
            <a:off x="94416" y="4365104"/>
            <a:ext cx="1826694" cy="900680"/>
          </a:xfrm>
          <a:prstGeom prst="wedgeRectCallout">
            <a:avLst>
              <a:gd name="adj1" fmla="val 82546"/>
              <a:gd name="adj2" fmla="val 101066"/>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rgbClr val="C00000"/>
                </a:solidFill>
              </a:rPr>
              <a:t>Place de rebroussement pour les bus</a:t>
            </a:r>
          </a:p>
        </p:txBody>
      </p:sp>
      <p:sp>
        <p:nvSpPr>
          <p:cNvPr id="9" name="Rectangle 8"/>
          <p:cNvSpPr/>
          <p:nvPr/>
        </p:nvSpPr>
        <p:spPr>
          <a:xfrm>
            <a:off x="7308304" y="4005064"/>
            <a:ext cx="1656184" cy="576064"/>
          </a:xfrm>
          <a:prstGeom prst="wedgeRectCallout">
            <a:avLst>
              <a:gd name="adj1" fmla="val -124457"/>
              <a:gd name="adj2" fmla="val -113362"/>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solidFill>
                  <a:srgbClr val="C00000"/>
                </a:solidFill>
              </a:rPr>
              <a:t>Parking enseignants</a:t>
            </a:r>
          </a:p>
        </p:txBody>
      </p:sp>
    </p:spTree>
    <p:extLst>
      <p:ext uri="{BB962C8B-B14F-4D97-AF65-F5344CB8AC3E}">
        <p14:creationId xmlns:p14="http://schemas.microsoft.com/office/powerpoint/2010/main" val="406162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22994DF-7CBB-CC7C-9FB3-FE70B09B6A2C}"/>
              </a:ext>
            </a:extLst>
          </p:cNvPr>
          <p:cNvSpPr>
            <a:spLocks noGrp="1"/>
          </p:cNvSpPr>
          <p:nvPr>
            <p:ph idx="1"/>
          </p:nvPr>
        </p:nvSpPr>
        <p:spPr>
          <a:xfrm>
            <a:off x="457200" y="2636912"/>
            <a:ext cx="8242300" cy="383059"/>
          </a:xfrm>
        </p:spPr>
        <p:txBody>
          <a:bodyPr/>
          <a:lstStyle/>
          <a:p>
            <a:endParaRPr lang="fr-CH" dirty="0"/>
          </a:p>
          <a:p>
            <a:endParaRPr lang="fr-CH" dirty="0"/>
          </a:p>
          <a:p>
            <a:endParaRPr lang="fr-CH" dirty="0"/>
          </a:p>
          <a:p>
            <a:endParaRPr lang="fr-CH" dirty="0"/>
          </a:p>
          <a:p>
            <a:endParaRPr lang="fr-CH" dirty="0"/>
          </a:p>
          <a:p>
            <a:r>
              <a:rPr lang="fr-CH" dirty="0"/>
              <a:t>Application officielle pour les écoles du canton de Fribourg</a:t>
            </a:r>
          </a:p>
          <a:p>
            <a:r>
              <a:rPr lang="fr-CH" dirty="0"/>
              <a:t>Obligatoire dans les établissements dès la rentrée 24</a:t>
            </a:r>
          </a:p>
          <a:p>
            <a:r>
              <a:rPr lang="fr-CH" dirty="0"/>
              <a:t>Reste facultative pour les parents </a:t>
            </a:r>
          </a:p>
          <a:p>
            <a:r>
              <a:rPr lang="fr-CH" dirty="0"/>
              <a:t>Les parents qui n’ont pas Klapp sont avertis par mail</a:t>
            </a:r>
          </a:p>
          <a:p>
            <a:r>
              <a:rPr lang="fr-CH" dirty="0"/>
              <a:t>Sert à la transmission d’informations d’ordre général entre l’école et les parents</a:t>
            </a:r>
          </a:p>
          <a:p>
            <a:r>
              <a:rPr lang="fr-CH" dirty="0"/>
              <a:t>Possibilité d’installer l’application sur un smartphone, une tablette ou sur une page web</a:t>
            </a:r>
          </a:p>
          <a:p>
            <a:r>
              <a:rPr lang="fr-CH" dirty="0"/>
              <a:t>Utilisation simple, règles précises, économie de papier</a:t>
            </a:r>
          </a:p>
          <a:p>
            <a:r>
              <a:rPr lang="fr-CH" dirty="0"/>
              <a:t>Durant l’été, vous recevrez une invitation à installer Klapp, avec un code personnel pour vous connecter à l’environnement Klapp</a:t>
            </a:r>
          </a:p>
          <a:p>
            <a:r>
              <a:rPr lang="fr-CH" dirty="0"/>
              <a:t>Pour rappel : l’application WhatsApp est interdite aux enseignants pour des messages professionnels</a:t>
            </a:r>
          </a:p>
          <a:p>
            <a:endParaRPr lang="fr-CH" dirty="0"/>
          </a:p>
          <a:p>
            <a:endParaRPr lang="fr-CH" dirty="0"/>
          </a:p>
          <a:p>
            <a:endParaRPr lang="fr-CH" dirty="0"/>
          </a:p>
        </p:txBody>
      </p:sp>
      <p:pic>
        <p:nvPicPr>
          <p:cNvPr id="1026" name="Picture 2" descr="Klapp | Communication facile, ça marche !">
            <a:extLst>
              <a:ext uri="{FF2B5EF4-FFF2-40B4-BE49-F238E27FC236}">
                <a16:creationId xmlns:a16="http://schemas.microsoft.com/office/drawing/2014/main" id="{C8709012-10F5-5F5A-678A-2BDD19612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960" y="11663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DBB120-C0E3-4827-A812-D2FF0F840414}"/>
              </a:ext>
            </a:extLst>
          </p:cNvPr>
          <p:cNvSpPr>
            <a:spLocks noGrp="1"/>
          </p:cNvSpPr>
          <p:nvPr>
            <p:ph type="title"/>
          </p:nvPr>
        </p:nvSpPr>
        <p:spPr>
          <a:xfrm>
            <a:off x="457200" y="304800"/>
            <a:ext cx="8242300" cy="711349"/>
          </a:xfrm>
        </p:spPr>
        <p:txBody>
          <a:bodyPr>
            <a:normAutofit/>
          </a:bodyPr>
          <a:lstStyle/>
          <a:p>
            <a:pPr algn="l"/>
            <a:r>
              <a:rPr lang="fr-FR" sz="4000" b="1" dirty="0">
                <a:latin typeface="Arial Narrow" panose="020B0606020202030204" pitchFamily="34" charset="0"/>
              </a:rPr>
              <a:t>Déroulement de la soirée</a:t>
            </a:r>
            <a:endParaRPr lang="fr-CH" sz="4000" b="1" dirty="0">
              <a:latin typeface="Arial Narrow" panose="020B0606020202030204" pitchFamily="34" charset="0"/>
            </a:endParaRPr>
          </a:p>
        </p:txBody>
      </p:sp>
      <p:sp>
        <p:nvSpPr>
          <p:cNvPr id="3" name="Espace réservé du contenu 2">
            <a:extLst>
              <a:ext uri="{FF2B5EF4-FFF2-40B4-BE49-F238E27FC236}">
                <a16:creationId xmlns:a16="http://schemas.microsoft.com/office/drawing/2014/main" id="{82ACE7CB-5A55-4B71-8923-BD0FC054CEC2}"/>
              </a:ext>
            </a:extLst>
          </p:cNvPr>
          <p:cNvSpPr>
            <a:spLocks noGrp="1"/>
          </p:cNvSpPr>
          <p:nvPr>
            <p:ph idx="1"/>
          </p:nvPr>
        </p:nvSpPr>
        <p:spPr>
          <a:xfrm>
            <a:off x="457200" y="4365104"/>
            <a:ext cx="8242300" cy="1476747"/>
          </a:xfrm>
        </p:spPr>
        <p:txBody>
          <a:bodyPr/>
          <a:lstStyle/>
          <a:p>
            <a:pPr marL="0" indent="0">
              <a:buNone/>
            </a:pPr>
            <a:endParaRPr lang="fr-FR" sz="2000" dirty="0">
              <a:latin typeface="Arial" panose="020B0604020202020204" pitchFamily="34" charset="0"/>
              <a:cs typeface="Arial" panose="020B0604020202020204" pitchFamily="34" charset="0"/>
            </a:endParaRPr>
          </a:p>
          <a:p>
            <a:pPr marL="0" indent="0">
              <a:buNone/>
            </a:pPr>
            <a:endParaRPr lang="fr-FR" sz="2000" dirty="0">
              <a:latin typeface="Arial" panose="020B0604020202020204" pitchFamily="34" charset="0"/>
              <a:cs typeface="Arial" panose="020B0604020202020204" pitchFamily="34" charset="0"/>
            </a:endParaRPr>
          </a:p>
          <a:p>
            <a:pPr marL="0" indent="0">
              <a:buNone/>
            </a:pPr>
            <a:r>
              <a:rPr lang="fr-FR" sz="2000" dirty="0">
                <a:latin typeface="Arial" panose="020B0604020202020204" pitchFamily="34" charset="0"/>
                <a:cs typeface="Arial" panose="020B0604020202020204" pitchFamily="34" charset="0"/>
              </a:rPr>
              <a:t>Quelques chiffres</a:t>
            </a:r>
          </a:p>
          <a:p>
            <a:pPr marL="0" indent="0">
              <a:buNone/>
            </a:pPr>
            <a:r>
              <a:rPr lang="fr-FR" sz="2000" dirty="0">
                <a:latin typeface="Arial" panose="020B0604020202020204" pitchFamily="34" charset="0"/>
                <a:cs typeface="Arial" panose="020B0604020202020204" pitchFamily="34" charset="0"/>
              </a:rPr>
              <a:t>Divers aspects organisationnels</a:t>
            </a:r>
          </a:p>
          <a:p>
            <a:pPr marL="0" indent="0">
              <a:buNone/>
            </a:pPr>
            <a:r>
              <a:rPr lang="fr-FR" sz="2000" dirty="0">
                <a:latin typeface="Arial" panose="020B0604020202020204" pitchFamily="34" charset="0"/>
                <a:cs typeface="Arial" panose="020B0604020202020204" pitchFamily="34" charset="0"/>
              </a:rPr>
              <a:t>Conseil des parents</a:t>
            </a:r>
          </a:p>
          <a:p>
            <a:pPr marL="0" indent="0">
              <a:buNone/>
            </a:pPr>
            <a:r>
              <a:rPr lang="fr-FR" sz="2000" dirty="0">
                <a:latin typeface="Arial" panose="020B0604020202020204" pitchFamily="34" charset="0"/>
                <a:cs typeface="Arial" panose="020B0604020202020204" pitchFamily="34" charset="0"/>
              </a:rPr>
              <a:t>Projet cirque mai-juin 2025</a:t>
            </a:r>
          </a:p>
          <a:p>
            <a:pPr marL="0" indent="0">
              <a:buNone/>
            </a:pPr>
            <a:r>
              <a:rPr lang="fr-FR" sz="2000" dirty="0">
                <a:latin typeface="Arial" panose="020B0604020202020204" pitchFamily="34" charset="0"/>
                <a:cs typeface="Arial" panose="020B0604020202020204" pitchFamily="34" charset="0"/>
              </a:rPr>
              <a:t>Klapp</a:t>
            </a:r>
          </a:p>
          <a:p>
            <a:pPr marL="0" indent="0">
              <a:buNone/>
            </a:pPr>
            <a:r>
              <a:rPr lang="fr-FR" sz="2000" dirty="0">
                <a:latin typeface="Arial" panose="020B0604020202020204" pitchFamily="34" charset="0"/>
                <a:cs typeface="Arial" panose="020B0604020202020204" pitchFamily="34" charset="0"/>
              </a:rPr>
              <a:t>Catéchèse œcuménique à l’école enfantine</a:t>
            </a:r>
          </a:p>
          <a:p>
            <a:pPr marL="0" indent="0">
              <a:buNone/>
            </a:pPr>
            <a:r>
              <a:rPr lang="fr-FR" sz="2000" dirty="0">
                <a:latin typeface="Arial" panose="020B0604020202020204" pitchFamily="34" charset="0"/>
                <a:cs typeface="Arial" panose="020B0604020202020204" pitchFamily="34" charset="0"/>
              </a:rPr>
              <a:t>AES</a:t>
            </a:r>
          </a:p>
          <a:p>
            <a:pPr marL="0" indent="0">
              <a:buNone/>
            </a:pPr>
            <a:r>
              <a:rPr lang="fr-FR" sz="2000" dirty="0">
                <a:latin typeface="Arial" panose="020B0604020202020204" pitchFamily="34" charset="0"/>
                <a:cs typeface="Arial" panose="020B0604020202020204" pitchFamily="34" charset="0"/>
              </a:rPr>
              <a:t>Les transports scolaires</a:t>
            </a:r>
          </a:p>
          <a:p>
            <a:pPr marL="0" indent="0">
              <a:buNone/>
            </a:pPr>
            <a:r>
              <a:rPr lang="fr-FR" sz="2000" dirty="0">
                <a:latin typeface="Arial" panose="020B0604020202020204" pitchFamily="34" charset="0"/>
                <a:cs typeface="Arial" panose="020B0604020202020204" pitchFamily="34" charset="0"/>
              </a:rPr>
              <a:t>En images, quelques activités réalisées par les élèves de 1-2H</a:t>
            </a:r>
          </a:p>
          <a:p>
            <a:pPr marL="0" indent="0">
              <a:buNone/>
            </a:pPr>
            <a:endParaRPr lang="fr-FR" sz="2000" dirty="0">
              <a:latin typeface="Arial" panose="020B0604020202020204" pitchFamily="34" charset="0"/>
              <a:cs typeface="Arial" panose="020B0604020202020204" pitchFamily="34" charset="0"/>
            </a:endParaRPr>
          </a:p>
          <a:p>
            <a:pPr marL="0" indent="0">
              <a:buNone/>
            </a:pPr>
            <a:endParaRPr lang="fr-FR" sz="2000" dirty="0">
              <a:latin typeface="Arial" panose="020B0604020202020204" pitchFamily="34" charset="0"/>
              <a:cs typeface="Arial" panose="020B0604020202020204" pitchFamily="34" charset="0"/>
            </a:endParaRPr>
          </a:p>
          <a:p>
            <a:pPr marL="0" indent="0">
              <a:buNone/>
            </a:pPr>
            <a:r>
              <a:rPr lang="fr-FR" sz="2000" dirty="0">
                <a:latin typeface="Arial" panose="020B0604020202020204" pitchFamily="34" charset="0"/>
                <a:cs typeface="Arial" panose="020B0604020202020204" pitchFamily="34" charset="0"/>
              </a:rPr>
              <a:t>Verrée </a:t>
            </a:r>
          </a:p>
          <a:p>
            <a:endParaRPr lang="fr-FR" dirty="0"/>
          </a:p>
          <a:p>
            <a:endParaRPr lang="fr-FR" dirty="0"/>
          </a:p>
          <a:p>
            <a:endParaRPr lang="fr-FR" dirty="0"/>
          </a:p>
          <a:p>
            <a:endParaRPr lang="fr-FR" dirty="0"/>
          </a:p>
          <a:p>
            <a:endParaRPr lang="fr-FR" dirty="0"/>
          </a:p>
          <a:p>
            <a:endParaRPr lang="fr-CH" dirty="0"/>
          </a:p>
        </p:txBody>
      </p:sp>
    </p:spTree>
    <p:extLst>
      <p:ext uri="{BB962C8B-B14F-4D97-AF65-F5344CB8AC3E}">
        <p14:creationId xmlns:p14="http://schemas.microsoft.com/office/powerpoint/2010/main" val="684424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BB3F4B6-CC2B-136C-8DCB-C5775990A71E}"/>
              </a:ext>
            </a:extLst>
          </p:cNvPr>
          <p:cNvSpPr>
            <a:spLocks noGrp="1"/>
          </p:cNvSpPr>
          <p:nvPr>
            <p:ph idx="1"/>
          </p:nvPr>
        </p:nvSpPr>
        <p:spPr/>
        <p:txBody>
          <a:bodyPr/>
          <a:lstStyle/>
          <a:p>
            <a:endParaRPr lang="fr-CH"/>
          </a:p>
        </p:txBody>
      </p:sp>
      <p:pic>
        <p:nvPicPr>
          <p:cNvPr id="5" name="Image 4">
            <a:extLst>
              <a:ext uri="{FF2B5EF4-FFF2-40B4-BE49-F238E27FC236}">
                <a16:creationId xmlns:a16="http://schemas.microsoft.com/office/drawing/2014/main" id="{61A7F1D3-3F8A-EEB1-91F3-169E633A99B0}"/>
              </a:ext>
            </a:extLst>
          </p:cNvPr>
          <p:cNvPicPr>
            <a:picLocks noChangeAspect="1"/>
          </p:cNvPicPr>
          <p:nvPr/>
        </p:nvPicPr>
        <p:blipFill>
          <a:blip r:embed="rId2"/>
          <a:stretch>
            <a:fillRect/>
          </a:stretch>
        </p:blipFill>
        <p:spPr>
          <a:xfrm>
            <a:off x="0" y="768246"/>
            <a:ext cx="9144000" cy="5321508"/>
          </a:xfrm>
          <a:prstGeom prst="rect">
            <a:avLst/>
          </a:prstGeom>
        </p:spPr>
      </p:pic>
    </p:spTree>
    <p:extLst>
      <p:ext uri="{BB962C8B-B14F-4D97-AF65-F5344CB8AC3E}">
        <p14:creationId xmlns:p14="http://schemas.microsoft.com/office/powerpoint/2010/main" val="4167306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2630755-B089-1B75-5C13-9975A5944DAF}"/>
              </a:ext>
            </a:extLst>
          </p:cNvPr>
          <p:cNvSpPr>
            <a:spLocks noGrp="1"/>
          </p:cNvSpPr>
          <p:nvPr>
            <p:ph idx="1"/>
          </p:nvPr>
        </p:nvSpPr>
        <p:spPr>
          <a:xfrm>
            <a:off x="457200" y="1327200"/>
            <a:ext cx="8242300" cy="3181920"/>
          </a:xfrm>
        </p:spPr>
        <p:txBody>
          <a:bodyPr/>
          <a:lstStyle/>
          <a:p>
            <a:pPr marL="0" indent="0">
              <a:buNone/>
            </a:pPr>
            <a:r>
              <a:rPr lang="fr-CH" dirty="0"/>
              <a:t>Projet de grande envergure, au printemps 2025</a:t>
            </a:r>
          </a:p>
          <a:p>
            <a:pPr marL="0" indent="0">
              <a:buNone/>
            </a:pPr>
            <a:r>
              <a:rPr lang="fr-CH" dirty="0"/>
              <a:t>Pour tous les élèves de l’établissement </a:t>
            </a:r>
          </a:p>
          <a:p>
            <a:pPr marL="0" indent="0">
              <a:buNone/>
            </a:pPr>
            <a:r>
              <a:rPr lang="fr-CH" dirty="0"/>
              <a:t>Objectifs pédagogiques</a:t>
            </a:r>
          </a:p>
          <a:p>
            <a:pPr marL="0" indent="0">
              <a:buNone/>
            </a:pPr>
            <a:r>
              <a:rPr lang="fr-CH" dirty="0"/>
              <a:t>Prise en charge par une troupe professionnelle </a:t>
            </a:r>
          </a:p>
          <a:p>
            <a:pPr marL="0" indent="0">
              <a:buNone/>
            </a:pPr>
            <a:r>
              <a:rPr lang="fr-CH" dirty="0"/>
              <a:t>d’environ 15 personnes </a:t>
            </a:r>
          </a:p>
          <a:p>
            <a:pPr marL="0" indent="0">
              <a:buNone/>
            </a:pPr>
            <a:endParaRPr lang="fr-CH" dirty="0"/>
          </a:p>
          <a:p>
            <a:pPr marL="0" indent="0">
              <a:buNone/>
            </a:pPr>
            <a:endParaRPr lang="fr-CH" dirty="0"/>
          </a:p>
          <a:p>
            <a:pPr marL="0" indent="0">
              <a:buNone/>
            </a:pPr>
            <a:endParaRPr lang="fr-CH" dirty="0"/>
          </a:p>
          <a:p>
            <a:pPr marL="0" indent="0">
              <a:buNone/>
            </a:pPr>
            <a:endParaRPr lang="fr-CH" dirty="0"/>
          </a:p>
        </p:txBody>
      </p:sp>
      <p:pic>
        <p:nvPicPr>
          <p:cNvPr id="4" name="Image 3">
            <a:extLst>
              <a:ext uri="{FF2B5EF4-FFF2-40B4-BE49-F238E27FC236}">
                <a16:creationId xmlns:a16="http://schemas.microsoft.com/office/drawing/2014/main" id="{1B608ED9-468E-E59D-9A93-AD51B4FEA665}"/>
              </a:ext>
            </a:extLst>
          </p:cNvPr>
          <p:cNvPicPr>
            <a:picLocks noChangeAspect="1"/>
          </p:cNvPicPr>
          <p:nvPr/>
        </p:nvPicPr>
        <p:blipFill>
          <a:blip r:embed="rId2"/>
          <a:stretch>
            <a:fillRect/>
          </a:stretch>
        </p:blipFill>
        <p:spPr>
          <a:xfrm>
            <a:off x="5868144" y="2134965"/>
            <a:ext cx="2403793" cy="3395835"/>
          </a:xfrm>
          <a:prstGeom prst="rect">
            <a:avLst/>
          </a:prstGeom>
        </p:spPr>
      </p:pic>
    </p:spTree>
    <p:extLst>
      <p:ext uri="{BB962C8B-B14F-4D97-AF65-F5344CB8AC3E}">
        <p14:creationId xmlns:p14="http://schemas.microsoft.com/office/powerpoint/2010/main" val="216988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55B55-CDBF-58FE-0267-8B079B977683}"/>
              </a:ext>
            </a:extLst>
          </p:cNvPr>
          <p:cNvSpPr>
            <a:spLocks noGrp="1"/>
          </p:cNvSpPr>
          <p:nvPr>
            <p:ph type="title"/>
          </p:nvPr>
        </p:nvSpPr>
        <p:spPr/>
        <p:txBody>
          <a:bodyPr/>
          <a:lstStyle/>
          <a:p>
            <a:endParaRPr lang="fr-CH"/>
          </a:p>
        </p:txBody>
      </p:sp>
      <p:sp>
        <p:nvSpPr>
          <p:cNvPr id="3" name="Espace réservé du contenu 2">
            <a:extLst>
              <a:ext uri="{FF2B5EF4-FFF2-40B4-BE49-F238E27FC236}">
                <a16:creationId xmlns:a16="http://schemas.microsoft.com/office/drawing/2014/main" id="{0BCD9829-A240-4E26-5381-40AEAF4C83C2}"/>
              </a:ext>
            </a:extLst>
          </p:cNvPr>
          <p:cNvSpPr>
            <a:spLocks noGrp="1"/>
          </p:cNvSpPr>
          <p:nvPr>
            <p:ph idx="1"/>
          </p:nvPr>
        </p:nvSpPr>
        <p:spPr/>
        <p:txBody>
          <a:bodyPr/>
          <a:lstStyle/>
          <a:p>
            <a:endParaRPr lang="fr-CH"/>
          </a:p>
        </p:txBody>
      </p:sp>
      <p:pic>
        <p:nvPicPr>
          <p:cNvPr id="5" name="Image 4">
            <a:extLst>
              <a:ext uri="{FF2B5EF4-FFF2-40B4-BE49-F238E27FC236}">
                <a16:creationId xmlns:a16="http://schemas.microsoft.com/office/drawing/2014/main" id="{817F62F5-01ED-D177-37D1-04F6D573DB2F}"/>
              </a:ext>
            </a:extLst>
          </p:cNvPr>
          <p:cNvPicPr>
            <a:picLocks noChangeAspect="1"/>
          </p:cNvPicPr>
          <p:nvPr/>
        </p:nvPicPr>
        <p:blipFill>
          <a:blip r:embed="rId2"/>
          <a:stretch>
            <a:fillRect/>
          </a:stretch>
        </p:blipFill>
        <p:spPr>
          <a:xfrm>
            <a:off x="392068" y="533149"/>
            <a:ext cx="8359864" cy="5791702"/>
          </a:xfrm>
          <a:prstGeom prst="rect">
            <a:avLst/>
          </a:prstGeom>
        </p:spPr>
      </p:pic>
    </p:spTree>
    <p:extLst>
      <p:ext uri="{BB962C8B-B14F-4D97-AF65-F5344CB8AC3E}">
        <p14:creationId xmlns:p14="http://schemas.microsoft.com/office/powerpoint/2010/main" val="2794678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67A6EA-945E-40BE-BA11-07EA4E136006}"/>
              </a:ext>
            </a:extLst>
          </p:cNvPr>
          <p:cNvSpPr>
            <a:spLocks noGrp="1"/>
          </p:cNvSpPr>
          <p:nvPr>
            <p:ph type="title"/>
          </p:nvPr>
        </p:nvSpPr>
        <p:spPr/>
        <p:txBody>
          <a:bodyPr/>
          <a:lstStyle/>
          <a:p>
            <a:pPr algn="l"/>
            <a:r>
              <a:rPr lang="fr-FR" dirty="0"/>
              <a:t>Comment préparer son enfant à l’entrée à l’EE ?</a:t>
            </a:r>
            <a:endParaRPr lang="fr-CH" dirty="0"/>
          </a:p>
        </p:txBody>
      </p:sp>
      <p:pic>
        <p:nvPicPr>
          <p:cNvPr id="5" name="Espace réservé du contenu 4">
            <a:extLst>
              <a:ext uri="{FF2B5EF4-FFF2-40B4-BE49-F238E27FC236}">
                <a16:creationId xmlns:a16="http://schemas.microsoft.com/office/drawing/2014/main" id="{21CD8D5A-B24C-4C0C-9B3B-3ED609B0887E}"/>
              </a:ext>
            </a:extLst>
          </p:cNvPr>
          <p:cNvPicPr>
            <a:picLocks noGrp="1" noChangeAspect="1"/>
          </p:cNvPicPr>
          <p:nvPr>
            <p:ph idx="1"/>
          </p:nvPr>
        </p:nvPicPr>
        <p:blipFill>
          <a:blip r:embed="rId2"/>
          <a:stretch>
            <a:fillRect/>
          </a:stretch>
        </p:blipFill>
        <p:spPr>
          <a:xfrm>
            <a:off x="777751" y="1124744"/>
            <a:ext cx="7466657" cy="5167734"/>
          </a:xfrm>
        </p:spPr>
      </p:pic>
    </p:spTree>
    <p:extLst>
      <p:ext uri="{BB962C8B-B14F-4D97-AF65-F5344CB8AC3E}">
        <p14:creationId xmlns:p14="http://schemas.microsoft.com/office/powerpoint/2010/main" val="1587302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337424C7-D9D2-4954-AA20-5C335CD3B750}"/>
              </a:ext>
            </a:extLst>
          </p:cNvPr>
          <p:cNvPicPr>
            <a:picLocks noGrp="1" noChangeAspect="1"/>
          </p:cNvPicPr>
          <p:nvPr>
            <p:ph idx="1"/>
          </p:nvPr>
        </p:nvPicPr>
        <p:blipFill>
          <a:blip r:embed="rId2"/>
          <a:stretch>
            <a:fillRect/>
          </a:stretch>
        </p:blipFill>
        <p:spPr>
          <a:xfrm>
            <a:off x="467438" y="404664"/>
            <a:ext cx="8104875" cy="5400600"/>
          </a:xfrm>
        </p:spPr>
      </p:pic>
    </p:spTree>
    <p:extLst>
      <p:ext uri="{BB962C8B-B14F-4D97-AF65-F5344CB8AC3E}">
        <p14:creationId xmlns:p14="http://schemas.microsoft.com/office/powerpoint/2010/main" val="1149654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93611A-EC78-478F-86B0-19AAD551E271}"/>
              </a:ext>
            </a:extLst>
          </p:cNvPr>
          <p:cNvSpPr>
            <a:spLocks noGrp="1"/>
          </p:cNvSpPr>
          <p:nvPr>
            <p:ph type="title"/>
          </p:nvPr>
        </p:nvSpPr>
        <p:spPr/>
        <p:txBody>
          <a:bodyPr/>
          <a:lstStyle/>
          <a:p>
            <a:pPr algn="l"/>
            <a:r>
              <a:rPr lang="fr-FR" dirty="0"/>
              <a:t>Quelques pistes…</a:t>
            </a:r>
            <a:endParaRPr lang="fr-CH" dirty="0"/>
          </a:p>
        </p:txBody>
      </p:sp>
      <p:pic>
        <p:nvPicPr>
          <p:cNvPr id="7" name="Espace réservé du contenu 6">
            <a:extLst>
              <a:ext uri="{FF2B5EF4-FFF2-40B4-BE49-F238E27FC236}">
                <a16:creationId xmlns:a16="http://schemas.microsoft.com/office/drawing/2014/main" id="{F89C8AD3-CDC4-48E1-A03C-D3616F1C9F08}"/>
              </a:ext>
            </a:extLst>
          </p:cNvPr>
          <p:cNvPicPr>
            <a:picLocks noGrp="1" noChangeAspect="1"/>
          </p:cNvPicPr>
          <p:nvPr>
            <p:ph idx="1"/>
          </p:nvPr>
        </p:nvPicPr>
        <p:blipFill>
          <a:blip r:embed="rId2"/>
          <a:stretch>
            <a:fillRect/>
          </a:stretch>
        </p:blipFill>
        <p:spPr>
          <a:xfrm>
            <a:off x="3059832" y="75439"/>
            <a:ext cx="4671323" cy="6305889"/>
          </a:xfrm>
        </p:spPr>
      </p:pic>
    </p:spTree>
    <p:extLst>
      <p:ext uri="{BB962C8B-B14F-4D97-AF65-F5344CB8AC3E}">
        <p14:creationId xmlns:p14="http://schemas.microsoft.com/office/powerpoint/2010/main" val="1527386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15D19D8A-8503-42EA-85B7-482E439FF7A2}"/>
              </a:ext>
            </a:extLst>
          </p:cNvPr>
          <p:cNvPicPr>
            <a:picLocks noGrp="1" noChangeAspect="1"/>
          </p:cNvPicPr>
          <p:nvPr>
            <p:ph idx="1"/>
          </p:nvPr>
        </p:nvPicPr>
        <p:blipFill>
          <a:blip r:embed="rId2"/>
          <a:stretch>
            <a:fillRect/>
          </a:stretch>
        </p:blipFill>
        <p:spPr>
          <a:xfrm>
            <a:off x="2231740" y="116632"/>
            <a:ext cx="4680520" cy="6029565"/>
          </a:xfrm>
          <a:prstGeom prst="rect">
            <a:avLst/>
          </a:prstGeom>
        </p:spPr>
      </p:pic>
    </p:spTree>
    <p:extLst>
      <p:ext uri="{BB962C8B-B14F-4D97-AF65-F5344CB8AC3E}">
        <p14:creationId xmlns:p14="http://schemas.microsoft.com/office/powerpoint/2010/main" val="537555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9E5A6-D8C2-4A91-99CD-FBE5960F24CE}"/>
              </a:ext>
            </a:extLst>
          </p:cNvPr>
          <p:cNvSpPr>
            <a:spLocks noGrp="1"/>
          </p:cNvSpPr>
          <p:nvPr>
            <p:ph type="title"/>
          </p:nvPr>
        </p:nvSpPr>
        <p:spPr/>
        <p:txBody>
          <a:bodyPr/>
          <a:lstStyle/>
          <a:p>
            <a:pPr algn="l">
              <a:defRPr/>
            </a:pPr>
            <a:r>
              <a:rPr lang="fr-CH" sz="4000" b="1" dirty="0">
                <a:latin typeface="Arial Narrow" panose="020B0606020202030204" pitchFamily="34" charset="0"/>
              </a:rPr>
              <a:t>A qui s’adresser ?</a:t>
            </a:r>
          </a:p>
        </p:txBody>
      </p:sp>
      <p:sp>
        <p:nvSpPr>
          <p:cNvPr id="56323" name="Espace réservé du contenu 2">
            <a:extLst>
              <a:ext uri="{FF2B5EF4-FFF2-40B4-BE49-F238E27FC236}">
                <a16:creationId xmlns:a16="http://schemas.microsoft.com/office/drawing/2014/main" id="{14512B45-CE77-4DE4-A28B-CE4DE0545B44}"/>
              </a:ext>
            </a:extLst>
          </p:cNvPr>
          <p:cNvSpPr>
            <a:spLocks noGrp="1"/>
          </p:cNvSpPr>
          <p:nvPr>
            <p:ph idx="1"/>
          </p:nvPr>
        </p:nvSpPr>
        <p:spPr>
          <a:xfrm>
            <a:off x="444499" y="1459230"/>
            <a:ext cx="8550275" cy="2879725"/>
          </a:xfrm>
        </p:spPr>
        <p:txBody>
          <a:bodyPr/>
          <a:lstStyle/>
          <a:p>
            <a:pPr marL="0" indent="0">
              <a:buFont typeface="Lucida Grande"/>
              <a:buNone/>
            </a:pPr>
            <a:endParaRPr lang="fr-CH" altLang="fr-FR" b="1" dirty="0">
              <a:latin typeface="Arial Narrow" panose="020B0606020202030204" pitchFamily="34" charset="0"/>
            </a:endParaRPr>
          </a:p>
          <a:p>
            <a:pPr marL="0" indent="0">
              <a:buFont typeface="Lucida Grande"/>
              <a:buNone/>
            </a:pPr>
            <a:endParaRPr lang="fr-CH" altLang="fr-FR" b="1" dirty="0">
              <a:latin typeface="Arial Narrow" panose="020B0606020202030204" pitchFamily="34" charset="0"/>
            </a:endParaRPr>
          </a:p>
          <a:p>
            <a:pPr marL="0" indent="0">
              <a:buFont typeface="Lucida Grande"/>
              <a:buNone/>
            </a:pPr>
            <a:endParaRPr lang="fr-CH" altLang="fr-FR" b="1" dirty="0">
              <a:latin typeface="Arial Narrow" panose="020B0606020202030204" pitchFamily="34" charset="0"/>
            </a:endParaRPr>
          </a:p>
          <a:p>
            <a:pPr marL="0" indent="0">
              <a:buFont typeface="Lucida Grande"/>
              <a:buNone/>
            </a:pPr>
            <a:endParaRPr lang="fr-CH" altLang="fr-FR" b="1" dirty="0">
              <a:latin typeface="Arial Narrow" panose="020B0606020202030204" pitchFamily="34" charset="0"/>
            </a:endParaRPr>
          </a:p>
          <a:p>
            <a:pPr marL="0" indent="0">
              <a:buFont typeface="Lucida Grande"/>
              <a:buNone/>
            </a:pPr>
            <a:r>
              <a:rPr lang="fr-CH" altLang="fr-FR" b="1" dirty="0">
                <a:latin typeface="Arial Narrow" panose="020B0606020202030204" pitchFamily="34" charset="0"/>
              </a:rPr>
              <a:t>Représentants des communes :</a:t>
            </a:r>
          </a:p>
          <a:p>
            <a:pPr marL="0" indent="0">
              <a:buFont typeface="Lucida Grande"/>
              <a:buNone/>
            </a:pPr>
            <a:r>
              <a:rPr lang="fr-CH" altLang="fr-FR" dirty="0" err="1"/>
              <a:t>Ursy</a:t>
            </a:r>
            <a:r>
              <a:rPr lang="fr-CH" altLang="fr-FR" dirty="0"/>
              <a:t> : Mme Chloé Savary conseillère communale , </a:t>
            </a:r>
            <a:r>
              <a:rPr lang="fr-CH" altLang="fr-FR" dirty="0">
                <a:hlinkClick r:id="rId3"/>
              </a:rPr>
              <a:t>chloe.savary@ursy.ch</a:t>
            </a:r>
            <a:r>
              <a:rPr lang="fr-CH" altLang="fr-FR" dirty="0"/>
              <a:t> </a:t>
            </a:r>
          </a:p>
          <a:p>
            <a:pPr marL="0" indent="0">
              <a:buFont typeface="Lucida Grande"/>
              <a:buNone/>
            </a:pPr>
            <a:r>
              <a:rPr lang="fr-CH" altLang="fr-FR" dirty="0" err="1"/>
              <a:t>Montet</a:t>
            </a:r>
            <a:r>
              <a:rPr lang="fr-CH" altLang="fr-FR" dirty="0"/>
              <a:t> : M. Mathieu Janin, </a:t>
            </a:r>
            <a:r>
              <a:rPr lang="fr-CH" altLang="fr-FR" dirty="0">
                <a:hlinkClick r:id="rId4"/>
              </a:rPr>
              <a:t>mathieu.janin@montet-glane.ch</a:t>
            </a:r>
            <a:r>
              <a:rPr lang="fr-CH" altLang="fr-FR" dirty="0"/>
              <a:t>  </a:t>
            </a:r>
          </a:p>
          <a:p>
            <a:pPr marL="0" indent="0">
              <a:buFont typeface="Lucida Grande"/>
              <a:buNone/>
            </a:pPr>
            <a:r>
              <a:rPr lang="fr-CH" altLang="fr-FR" b="1" dirty="0"/>
              <a:t>Directrice d’établissement </a:t>
            </a:r>
            <a:r>
              <a:rPr lang="fr-CH" altLang="fr-FR" dirty="0"/>
              <a:t>: </a:t>
            </a:r>
          </a:p>
          <a:p>
            <a:pPr marL="0" indent="0">
              <a:buFont typeface="Lucida Grande"/>
              <a:buNone/>
            </a:pPr>
            <a:r>
              <a:rPr lang="fr-CH" altLang="fr-FR" dirty="0"/>
              <a:t>Françoise Chevalley, </a:t>
            </a:r>
            <a:r>
              <a:rPr lang="fr-CH" altLang="fr-FR" dirty="0">
                <a:hlinkClick r:id="rId5"/>
              </a:rPr>
              <a:t>dir.ep.ursy@edufr.ch</a:t>
            </a:r>
            <a:r>
              <a:rPr lang="fr-CH" altLang="fr-FR" dirty="0"/>
              <a:t>  , 021 909 19 51, 079 320 48 42 </a:t>
            </a:r>
          </a:p>
          <a:p>
            <a:pPr marL="0" indent="0">
              <a:buFont typeface="Lucida Grande"/>
              <a:buNone/>
            </a:pPr>
            <a:r>
              <a:rPr lang="fr-CH" altLang="fr-FR" b="1" dirty="0">
                <a:latin typeface="Arial Narrow" panose="020B0606020202030204" pitchFamily="34" charset="0"/>
              </a:rPr>
              <a:t>Conseil des parents  : </a:t>
            </a:r>
            <a:r>
              <a:rPr lang="fr-CH" altLang="fr-FR" b="1" dirty="0">
                <a:latin typeface="Arial Narrow" panose="020B0606020202030204" pitchFamily="34" charset="0"/>
                <a:hlinkClick r:id="rId6"/>
              </a:rPr>
              <a:t>conseil-parents@ursy1.ch</a:t>
            </a:r>
            <a:r>
              <a:rPr lang="fr-CH" altLang="fr-FR" b="1" dirty="0">
                <a:latin typeface="Arial Narrow" panose="020B0606020202030204" pitchFamily="34" charset="0"/>
              </a:rPr>
              <a:t> </a:t>
            </a:r>
          </a:p>
          <a:p>
            <a:pPr marL="0" indent="0">
              <a:buFont typeface="Lucida Grande"/>
              <a:buNone/>
            </a:pPr>
            <a:r>
              <a:rPr lang="fr-CH" altLang="fr-FR" b="1" dirty="0">
                <a:latin typeface="Arial Narrow" panose="020B0606020202030204" pitchFamily="34" charset="0"/>
              </a:rPr>
              <a:t>Accueil extra-scolaire </a:t>
            </a:r>
            <a:r>
              <a:rPr lang="fr-CH" altLang="fr-FR" dirty="0"/>
              <a:t>:</a:t>
            </a:r>
          </a:p>
          <a:p>
            <a:pPr marL="0" indent="0">
              <a:buFont typeface="Lucida Grande"/>
              <a:buNone/>
            </a:pPr>
            <a:r>
              <a:rPr lang="fr-CH" altLang="fr-FR" dirty="0"/>
              <a:t>Mme </a:t>
            </a:r>
            <a:r>
              <a:rPr lang="fr-CH" altLang="fr-FR" dirty="0" err="1"/>
              <a:t>Véronica</a:t>
            </a:r>
            <a:r>
              <a:rPr lang="fr-CH" altLang="fr-FR" dirty="0"/>
              <a:t> Gomez, </a:t>
            </a:r>
            <a:r>
              <a:rPr lang="fr-CH" altLang="fr-FR" dirty="0">
                <a:hlinkClick r:id="rId7"/>
              </a:rPr>
              <a:t>aes@ursy.ch</a:t>
            </a:r>
            <a:r>
              <a:rPr lang="fr-CH" altLang="fr-FR" dirty="0"/>
              <a:t> , 077 523 77 13</a:t>
            </a:r>
          </a:p>
          <a:p>
            <a:pPr marL="0" indent="0">
              <a:buFont typeface="Lucida Grande"/>
              <a:buNone/>
            </a:pPr>
            <a:r>
              <a:rPr lang="fr-CH" altLang="fr-FR" b="1" dirty="0"/>
              <a:t>Sites des communes </a:t>
            </a:r>
            <a:r>
              <a:rPr lang="fr-CH" altLang="fr-FR" dirty="0"/>
              <a:t>:</a:t>
            </a:r>
          </a:p>
          <a:p>
            <a:pPr marL="0" indent="0">
              <a:buFont typeface="Lucida Grande"/>
              <a:buNone/>
            </a:pPr>
            <a:r>
              <a:rPr lang="fr-CH" altLang="fr-FR" dirty="0">
                <a:hlinkClick r:id="rId8"/>
              </a:rPr>
              <a:t>www.ursy.ch</a:t>
            </a:r>
            <a:r>
              <a:rPr lang="fr-CH" altLang="fr-FR" dirty="0"/>
              <a:t>         </a:t>
            </a:r>
            <a:r>
              <a:rPr lang="fr-CH" altLang="fr-FR" dirty="0">
                <a:hlinkClick r:id="rId9"/>
              </a:rPr>
              <a:t>www.montet-glane.ch</a:t>
            </a:r>
            <a:r>
              <a:rPr lang="fr-CH" altLang="fr-FR" dirty="0"/>
              <a:t> </a:t>
            </a:r>
          </a:p>
          <a:p>
            <a:pPr marL="0" indent="0">
              <a:buFont typeface="Lucida Grande"/>
              <a:buNone/>
            </a:pPr>
            <a:endParaRPr lang="fr-CH" altLang="fr-FR" dirty="0"/>
          </a:p>
        </p:txBody>
      </p:sp>
      <p:pic>
        <p:nvPicPr>
          <p:cNvPr id="56324" name="Picture 7" descr="RÃ©sultat de recherche d'images pour &quot;Ã©colier&quot;">
            <a:extLst>
              <a:ext uri="{FF2B5EF4-FFF2-40B4-BE49-F238E27FC236}">
                <a16:creationId xmlns:a16="http://schemas.microsoft.com/office/drawing/2014/main" id="{14923EB2-1EDA-4A27-A7B3-9927E4B9C0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4328" y="4713832"/>
            <a:ext cx="1470447" cy="140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ssociation VITAGYM: Assemblée Générale du Samedi 10 Décembre 2016">
            <a:extLst>
              <a:ext uri="{FF2B5EF4-FFF2-40B4-BE49-F238E27FC236}">
                <a16:creationId xmlns:a16="http://schemas.microsoft.com/office/drawing/2014/main" id="{8FD95B34-68A1-6CAF-F6D5-9058CCD5D6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4889" y="908720"/>
            <a:ext cx="7394222" cy="4159250"/>
          </a:xfrm>
          <a:prstGeom prst="rect">
            <a:avLst/>
          </a:prstGeom>
          <a:solidFill>
            <a:srgbClr val="FFFFFF"/>
          </a:solidFill>
        </p:spPr>
      </p:pic>
    </p:spTree>
    <p:extLst>
      <p:ext uri="{BB962C8B-B14F-4D97-AF65-F5344CB8AC3E}">
        <p14:creationId xmlns:p14="http://schemas.microsoft.com/office/powerpoint/2010/main" val="3249475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DAE532-3DA0-40F2-AD8D-6E9FDE6B6568}"/>
              </a:ext>
            </a:extLst>
          </p:cNvPr>
          <p:cNvSpPr>
            <a:spLocks noGrp="1"/>
          </p:cNvSpPr>
          <p:nvPr>
            <p:ph type="title"/>
          </p:nvPr>
        </p:nvSpPr>
        <p:spPr/>
        <p:txBody>
          <a:bodyPr>
            <a:normAutofit/>
          </a:bodyPr>
          <a:lstStyle/>
          <a:p>
            <a:pPr algn="l"/>
            <a:r>
              <a:rPr lang="fr-FR" sz="4000" b="1" dirty="0">
                <a:latin typeface="Arial Narrow" panose="020B0606020202030204" pitchFamily="34" charset="0"/>
              </a:rPr>
              <a:t>L’établissement en quelques chiffres</a:t>
            </a:r>
            <a:endParaRPr lang="fr-CH" sz="4000" b="1" dirty="0">
              <a:latin typeface="Arial Narrow" panose="020B0606020202030204" pitchFamily="34" charset="0"/>
            </a:endParaRPr>
          </a:p>
        </p:txBody>
      </p:sp>
      <p:sp>
        <p:nvSpPr>
          <p:cNvPr id="3" name="Espace réservé du contenu 2">
            <a:extLst>
              <a:ext uri="{FF2B5EF4-FFF2-40B4-BE49-F238E27FC236}">
                <a16:creationId xmlns:a16="http://schemas.microsoft.com/office/drawing/2014/main" id="{90996FD4-3876-464B-89F7-659889D58A2C}"/>
              </a:ext>
            </a:extLst>
          </p:cNvPr>
          <p:cNvSpPr>
            <a:spLocks noGrp="1"/>
          </p:cNvSpPr>
          <p:nvPr>
            <p:ph idx="1"/>
          </p:nvPr>
        </p:nvSpPr>
        <p:spPr>
          <a:xfrm>
            <a:off x="539552" y="2094595"/>
            <a:ext cx="8496944" cy="3096344"/>
          </a:xfrm>
        </p:spPr>
        <p:txBody>
          <a:bodyPr/>
          <a:lstStyle/>
          <a:p>
            <a:pPr marL="342900" indent="-342900">
              <a:buFont typeface="Arial" panose="020B0604020202020204" pitchFamily="34" charset="0"/>
              <a:buChar char="•"/>
            </a:pPr>
            <a:r>
              <a:rPr lang="fr-FR" sz="2400" dirty="0">
                <a:latin typeface="Arial" panose="020B0604020202020204" pitchFamily="34" charset="0"/>
                <a:cs typeface="Arial" panose="020B0604020202020204" pitchFamily="34" charset="0"/>
              </a:rPr>
              <a:t>2 bâtiments scolaires</a:t>
            </a:r>
          </a:p>
          <a:p>
            <a:pPr marL="342900" indent="-342900">
              <a:buFont typeface="Arial" panose="020B0604020202020204" pitchFamily="34" charset="0"/>
              <a:buChar char="•"/>
            </a:pPr>
            <a:r>
              <a:rPr lang="fr-FR" sz="2400" dirty="0">
                <a:latin typeface="Arial" panose="020B0604020202020204" pitchFamily="34" charset="0"/>
                <a:cs typeface="Arial" panose="020B0604020202020204" pitchFamily="34" charset="0"/>
              </a:rPr>
              <a:t>2 halles de gymnastique et 1 salle de rythmique</a:t>
            </a:r>
          </a:p>
          <a:p>
            <a:pPr marL="342900" indent="-342900">
              <a:buFont typeface="Arial" panose="020B0604020202020204" pitchFamily="34" charset="0"/>
              <a:buChar char="•"/>
            </a:pPr>
            <a:r>
              <a:rPr lang="fr-FR" sz="2400" dirty="0">
                <a:latin typeface="Arial" panose="020B0604020202020204" pitchFamily="34" charset="0"/>
                <a:cs typeface="Arial" panose="020B0604020202020204" pitchFamily="34" charset="0"/>
              </a:rPr>
              <a:t>22 classes : 6 enfantines (1-2H) et 16 primaires (3 à 8H)</a:t>
            </a:r>
          </a:p>
          <a:p>
            <a:pPr marL="342900" indent="-342900">
              <a:buFont typeface="Arial" panose="020B0604020202020204" pitchFamily="34" charset="0"/>
              <a:buChar char="•"/>
            </a:pPr>
            <a:r>
              <a:rPr lang="fr-FR" sz="2400" dirty="0">
                <a:latin typeface="Arial" panose="020B0604020202020204" pitchFamily="34" charset="0"/>
                <a:cs typeface="Arial" panose="020B0604020202020204" pitchFamily="34" charset="0"/>
              </a:rPr>
              <a:t>420 élèves </a:t>
            </a:r>
          </a:p>
          <a:p>
            <a:pPr marL="342900" indent="-342900">
              <a:buFont typeface="Arial" panose="020B0604020202020204" pitchFamily="34" charset="0"/>
              <a:buChar char="•"/>
            </a:pPr>
            <a:r>
              <a:rPr lang="fr-FR" sz="2400" dirty="0">
                <a:latin typeface="Arial" panose="020B0604020202020204" pitchFamily="34" charset="0"/>
                <a:cs typeface="Arial" panose="020B0604020202020204" pitchFamily="34" charset="0"/>
              </a:rPr>
              <a:t>38 enseignants – deux TSS</a:t>
            </a:r>
          </a:p>
          <a:p>
            <a:pPr marL="342900" indent="-342900">
              <a:buFont typeface="Arial" panose="020B0604020202020204" pitchFamily="34" charset="0"/>
              <a:buChar char="•"/>
            </a:pPr>
            <a:r>
              <a:rPr lang="fr-FR" sz="2400" dirty="0">
                <a:latin typeface="Arial" panose="020B0604020202020204" pitchFamily="34" charset="0"/>
                <a:cs typeface="Arial" panose="020B0604020202020204" pitchFamily="34" charset="0"/>
              </a:rPr>
              <a:t>Une logopédiste et une psychomotricienne sur le site </a:t>
            </a:r>
          </a:p>
          <a:p>
            <a:pPr marL="285750" indent="-285750">
              <a:buFont typeface="Wingdings" panose="05000000000000000000" pitchFamily="2" charset="2"/>
              <a:buChar char="v"/>
            </a:pPr>
            <a:endParaRPr lang="fr-FR" dirty="0"/>
          </a:p>
          <a:p>
            <a:pPr marL="285750" indent="-285750">
              <a:buFont typeface="Wingdings" panose="05000000000000000000" pitchFamily="2" charset="2"/>
              <a:buChar char="v"/>
            </a:pPr>
            <a:endParaRPr lang="fr-CH" dirty="0"/>
          </a:p>
        </p:txBody>
      </p:sp>
      <p:pic>
        <p:nvPicPr>
          <p:cNvPr id="4" name="Picture 7" descr="RÃ©sultat de recherche d'images pour &quot;Ã©colier&quot;">
            <a:extLst>
              <a:ext uri="{FF2B5EF4-FFF2-40B4-BE49-F238E27FC236}">
                <a16:creationId xmlns:a16="http://schemas.microsoft.com/office/drawing/2014/main" id="{E80F1D80-9BBC-4D3A-AB18-73F5FF741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562" y="3320988"/>
            <a:ext cx="1963875" cy="186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466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Image 1">
            <a:extLst>
              <a:ext uri="{FF2B5EF4-FFF2-40B4-BE49-F238E27FC236}">
                <a16:creationId xmlns:a16="http://schemas.microsoft.com/office/drawing/2014/main" id="{111029E3-BD6B-4F3C-AEA4-88ECE9201D1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3933056"/>
            <a:ext cx="34512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3">
            <a:extLst>
              <a:ext uri="{FF2B5EF4-FFF2-40B4-BE49-F238E27FC236}">
                <a16:creationId xmlns:a16="http://schemas.microsoft.com/office/drawing/2014/main" id="{0A40C71A-7C93-4F32-A8E8-6154C88FEF42}"/>
              </a:ext>
            </a:extLst>
          </p:cNvPr>
          <p:cNvSpPr txBox="1">
            <a:spLocks/>
          </p:cNvSpPr>
          <p:nvPr>
            <p:custDataLst>
              <p:tags r:id="rId1"/>
            </p:custDataLst>
          </p:nvPr>
        </p:nvSpPr>
        <p:spPr bwMode="auto">
          <a:xfrm>
            <a:off x="484188" y="1773238"/>
            <a:ext cx="82423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273050" indent="-2714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539750" indent="-26511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803275" indent="-261938">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1076325" indent="-2714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1533525" indent="-2714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1990725" indent="-2714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2447925" indent="-2714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2905125" indent="-2714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marL="0" indent="0">
              <a:spcBef>
                <a:spcPct val="0"/>
              </a:spcBef>
              <a:spcAft>
                <a:spcPts val="600"/>
              </a:spcAft>
              <a:buClr>
                <a:srgbClr val="074EA1"/>
              </a:buClr>
              <a:buFont typeface="Wingdings" panose="05000000000000000000" pitchFamily="2" charset="2"/>
              <a:buNone/>
              <a:defRPr/>
            </a:pPr>
            <a:r>
              <a:rPr lang="fr-CH" altLang="fr-FR" dirty="0">
                <a:solidFill>
                  <a:schemeClr val="tx1"/>
                </a:solidFill>
                <a:latin typeface="Arial" panose="020B0604020202020204" pitchFamily="34" charset="0"/>
                <a:cs typeface="Arial" panose="020B0604020202020204" pitchFamily="34" charset="0"/>
              </a:rPr>
              <a:t>Pour toute la Suisse, entrée à l’école à 4 ans révolus au 31 juillet. Pas de possibilité d’entrée anticipée</a:t>
            </a:r>
          </a:p>
          <a:p>
            <a:pPr marL="0" indent="0">
              <a:spcBef>
                <a:spcPct val="0"/>
              </a:spcBef>
              <a:spcAft>
                <a:spcPts val="600"/>
              </a:spcAft>
              <a:buClr>
                <a:srgbClr val="074EA1"/>
              </a:buClr>
              <a:buFont typeface="Wingdings" panose="05000000000000000000" pitchFamily="2" charset="2"/>
              <a:buNone/>
              <a:defRPr/>
            </a:pPr>
            <a:endParaRPr lang="fr-CH" altLang="fr-FR" dirty="0">
              <a:solidFill>
                <a:schemeClr val="tx1"/>
              </a:solidFill>
              <a:latin typeface="Arial" panose="020B0604020202020204" pitchFamily="34" charset="0"/>
              <a:cs typeface="Arial" panose="020B0604020202020204" pitchFamily="34" charset="0"/>
            </a:endParaRPr>
          </a:p>
          <a:p>
            <a:pPr marL="0" indent="0">
              <a:spcBef>
                <a:spcPct val="0"/>
              </a:spcBef>
              <a:spcAft>
                <a:spcPts val="600"/>
              </a:spcAft>
              <a:buClr>
                <a:srgbClr val="074EA1"/>
              </a:buClr>
              <a:buFont typeface="Wingdings" panose="05000000000000000000" pitchFamily="2" charset="2"/>
              <a:buNone/>
              <a:defRPr/>
            </a:pPr>
            <a:r>
              <a:rPr lang="fr-CH" altLang="fr-FR" dirty="0">
                <a:solidFill>
                  <a:schemeClr val="tx1"/>
                </a:solidFill>
                <a:latin typeface="Arial" panose="020B0604020202020204" pitchFamily="34" charset="0"/>
                <a:cs typeface="Arial" panose="020B0604020202020204" pitchFamily="34" charset="0"/>
              </a:rPr>
              <a:t>11 années de scolarité obligatoire dont 2 ans d’école enfantine</a:t>
            </a:r>
          </a:p>
          <a:p>
            <a:pPr marL="0" indent="0">
              <a:spcBef>
                <a:spcPct val="0"/>
              </a:spcBef>
              <a:spcAft>
                <a:spcPts val="600"/>
              </a:spcAft>
              <a:buClr>
                <a:srgbClr val="074EA1"/>
              </a:buClr>
              <a:buFont typeface="Wingdings" panose="05000000000000000000" pitchFamily="2" charset="2"/>
              <a:buNone/>
              <a:defRPr/>
            </a:pPr>
            <a:r>
              <a:rPr lang="fr-CH" altLang="fr-FR" dirty="0">
                <a:solidFill>
                  <a:schemeClr val="tx1"/>
                </a:solidFill>
                <a:latin typeface="Arial" panose="020B0604020202020204" pitchFamily="34" charset="0"/>
                <a:cs typeface="Arial" panose="020B0604020202020204" pitchFamily="34" charset="0"/>
              </a:rPr>
              <a:t>Plan d’études romand (PER) </a:t>
            </a:r>
          </a:p>
          <a:p>
            <a:pPr marL="0" indent="0">
              <a:spcBef>
                <a:spcPct val="0"/>
              </a:spcBef>
              <a:spcAft>
                <a:spcPts val="600"/>
              </a:spcAft>
              <a:buClr>
                <a:srgbClr val="074EA1"/>
              </a:buClr>
              <a:buFont typeface="Wingdings" panose="05000000000000000000" pitchFamily="2" charset="2"/>
              <a:buNone/>
              <a:defRPr/>
            </a:pPr>
            <a:endParaRPr lang="fr-CH" altLang="fr-FR" dirty="0">
              <a:solidFill>
                <a:schemeClr val="tx1"/>
              </a:solidFill>
              <a:latin typeface="Arial" panose="020B0604020202020204" pitchFamily="34" charset="0"/>
              <a:cs typeface="Arial" panose="020B0604020202020204" pitchFamily="34" charset="0"/>
            </a:endParaRPr>
          </a:p>
          <a:p>
            <a:pPr marL="0" indent="0">
              <a:spcBef>
                <a:spcPct val="0"/>
              </a:spcBef>
              <a:spcAft>
                <a:spcPts val="600"/>
              </a:spcAft>
              <a:buClr>
                <a:srgbClr val="074EA1"/>
              </a:buClr>
              <a:buFont typeface="Wingdings" panose="05000000000000000000" pitchFamily="2" charset="2"/>
              <a:buNone/>
              <a:defRPr/>
            </a:pPr>
            <a:r>
              <a:rPr lang="fr-CH" altLang="fr-FR" dirty="0">
                <a:solidFill>
                  <a:schemeClr val="tx1"/>
                </a:solidFill>
                <a:latin typeface="Arial" panose="020B0604020202020204" pitchFamily="34" charset="0"/>
                <a:cs typeface="Arial" panose="020B0604020202020204" pitchFamily="34" charset="0"/>
              </a:rPr>
              <a:t>Report d’entrée possible selon courrier reçu</a:t>
            </a:r>
          </a:p>
          <a:p>
            <a:pPr>
              <a:spcBef>
                <a:spcPct val="0"/>
              </a:spcBef>
              <a:spcAft>
                <a:spcPts val="600"/>
              </a:spcAft>
              <a:buClr>
                <a:srgbClr val="074EA1"/>
              </a:buClr>
              <a:buFont typeface="Lucida Grande"/>
              <a:buNone/>
              <a:defRPr/>
            </a:pPr>
            <a:endParaRPr lang="fr-CH" altLang="fr-FR" dirty="0">
              <a:solidFill>
                <a:schemeClr val="tx1"/>
              </a:solidFill>
              <a:latin typeface="Arial" panose="020B0604020202020204" pitchFamily="34" charset="0"/>
              <a:cs typeface="Arial" panose="020B0604020202020204" pitchFamily="34" charset="0"/>
            </a:endParaRPr>
          </a:p>
        </p:txBody>
      </p:sp>
      <p:sp>
        <p:nvSpPr>
          <p:cNvPr id="33795" name="Rectangle 2">
            <a:extLst>
              <a:ext uri="{FF2B5EF4-FFF2-40B4-BE49-F238E27FC236}">
                <a16:creationId xmlns:a16="http://schemas.microsoft.com/office/drawing/2014/main" id="{9003F382-B300-4363-9020-BD84D57E44A4}"/>
              </a:ext>
            </a:extLst>
          </p:cNvPr>
          <p:cNvSpPr txBox="1">
            <a:spLocks/>
          </p:cNvSpPr>
          <p:nvPr>
            <p:custDataLst>
              <p:tags r:id="rId2"/>
            </p:custDataLst>
          </p:nvPr>
        </p:nvSpPr>
        <p:spPr bwMode="auto">
          <a:xfrm>
            <a:off x="600075" y="566738"/>
            <a:ext cx="794385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Wingdings" panose="05000000000000000000" pitchFamily="2" charset="2"/>
              <a:buChar char="§"/>
              <a:defRPr>
                <a:solidFill>
                  <a:srgbClr val="000000"/>
                </a:solidFill>
                <a:latin typeface="Calibri" panose="020F0502020204030204" pitchFamily="34" charset="0"/>
              </a:defRPr>
            </a:lvl1pPr>
            <a:lvl2pPr marL="411163"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593725"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776288"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958850" indent="-182563">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14160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18732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23304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2787650" indent="-182563" defTabSz="4572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a:lnSpc>
                <a:spcPts val="3700"/>
              </a:lnSpc>
              <a:spcBef>
                <a:spcPct val="0"/>
              </a:spcBef>
              <a:buClrTx/>
              <a:buFontTx/>
              <a:buNone/>
            </a:pPr>
            <a:r>
              <a:rPr lang="fr-CH" altLang="fr-FR" sz="4000" b="1" dirty="0">
                <a:solidFill>
                  <a:schemeClr val="tx1"/>
                </a:solidFill>
                <a:latin typeface="Arial Narrow" panose="020B0606020202030204" pitchFamily="34" charset="0"/>
              </a:rPr>
              <a:t>Concordat HARMOS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E57A07-A1D2-482F-9DF2-85227C591BC2}"/>
              </a:ext>
            </a:extLst>
          </p:cNvPr>
          <p:cNvSpPr>
            <a:spLocks noGrp="1"/>
          </p:cNvSpPr>
          <p:nvPr>
            <p:ph type="title"/>
          </p:nvPr>
        </p:nvSpPr>
        <p:spPr/>
        <p:txBody>
          <a:bodyPr/>
          <a:lstStyle/>
          <a:p>
            <a:pPr algn="l">
              <a:defRPr/>
            </a:pPr>
            <a:r>
              <a:rPr lang="fr-CH" sz="4000" b="1" dirty="0">
                <a:latin typeface="Arial Narrow" panose="020B0606020202030204" pitchFamily="34" charset="0"/>
              </a:rPr>
              <a:t>La structure de l’école primaire </a:t>
            </a:r>
          </a:p>
        </p:txBody>
      </p:sp>
      <p:sp>
        <p:nvSpPr>
          <p:cNvPr id="37891" name="Rectangle 5">
            <a:extLst>
              <a:ext uri="{FF2B5EF4-FFF2-40B4-BE49-F238E27FC236}">
                <a16:creationId xmlns:a16="http://schemas.microsoft.com/office/drawing/2014/main" id="{7FA9BCA1-8322-45D0-B55B-4D1D9FBE4027}"/>
              </a:ext>
            </a:extLst>
          </p:cNvPr>
          <p:cNvSpPr>
            <a:spLocks noChangeArrowheads="1"/>
          </p:cNvSpPr>
          <p:nvPr/>
        </p:nvSpPr>
        <p:spPr bwMode="auto">
          <a:xfrm>
            <a:off x="457200" y="1289050"/>
            <a:ext cx="7993063" cy="444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just">
              <a:lnSpc>
                <a:spcPct val="107000"/>
              </a:lnSpc>
              <a:spcAft>
                <a:spcPts val="800"/>
              </a:spcAft>
            </a:pPr>
            <a:r>
              <a:rPr lang="fr-CH" altLang="fr-FR" sz="1800" dirty="0">
                <a:latin typeface="Calibri" panose="020F0502020204030204" pitchFamily="34" charset="0"/>
                <a:ea typeface="Calibri" panose="020F0502020204030204" pitchFamily="34" charset="0"/>
                <a:cs typeface="Times New Roman" panose="02020603050405020304" pitchFamily="18" charset="0"/>
              </a:rPr>
              <a:t>L’école primaire est organisée en deux cycles de quatre ans chacun. </a:t>
            </a:r>
          </a:p>
          <a:p>
            <a:pPr algn="just">
              <a:lnSpc>
                <a:spcPct val="107000"/>
              </a:lnSpc>
              <a:spcAft>
                <a:spcPts val="800"/>
              </a:spcAft>
            </a:pPr>
            <a:r>
              <a:rPr lang="fr-CH" altLang="fr-FR" sz="1800" dirty="0">
                <a:latin typeface="Calibri" panose="020F0502020204030204" pitchFamily="34" charset="0"/>
                <a:ea typeface="Calibri" panose="020F0502020204030204" pitchFamily="34" charset="0"/>
                <a:cs typeface="Times New Roman" panose="02020603050405020304" pitchFamily="18" charset="0"/>
              </a:rPr>
              <a:t>Le premier cycle comprend les années 1 à 4 de la scolarité obligatoire. Les deux premières années constituent l’école enfantine. Le deuxième cycle comprend les années 5 à 8.</a:t>
            </a:r>
          </a:p>
          <a:p>
            <a:pPr algn="just">
              <a:lnSpc>
                <a:spcPct val="107000"/>
              </a:lnSpc>
              <a:spcAft>
                <a:spcPts val="800"/>
              </a:spcAft>
            </a:pPr>
            <a:r>
              <a:rPr lang="fr-CH" altLang="fr-FR" sz="1800" dirty="0">
                <a:latin typeface="Calibri" panose="020F0502020204030204" pitchFamily="34" charset="0"/>
                <a:ea typeface="Calibri" panose="020F0502020204030204" pitchFamily="34" charset="0"/>
                <a:cs typeface="Times New Roman" panose="02020603050405020304" pitchFamily="18" charset="0"/>
              </a:rPr>
              <a:t>Les parents sont les premiers responsables de l’éducation de leur enfant. Ils collaborent avec l’école dans sa tâche pédagogique et l’école seconde les parents dans leur action éducative. </a:t>
            </a:r>
          </a:p>
          <a:p>
            <a:pPr algn="just">
              <a:lnSpc>
                <a:spcPct val="107000"/>
              </a:lnSpc>
              <a:spcAft>
                <a:spcPts val="800"/>
              </a:spcAft>
            </a:pPr>
            <a:r>
              <a:rPr lang="fr-CH" altLang="fr-FR" sz="1800" dirty="0">
                <a:latin typeface="Calibri" panose="020F0502020204030204" pitchFamily="34" charset="0"/>
                <a:ea typeface="Calibri" panose="020F0502020204030204" pitchFamily="34" charset="0"/>
                <a:cs typeface="Times New Roman" panose="02020603050405020304" pitchFamily="18" charset="0"/>
              </a:rPr>
              <a:t>Les parents sont régulièrement informés par le corps enseignant du parcours scolaire de leur enfant et du déroulement de la scolarité. Réciproquement, les parents informent le corps enseignant de tout événement important susceptible d’influencer la situation scolaire de leur enfant.  </a:t>
            </a:r>
          </a:p>
          <a:p>
            <a:pPr algn="just">
              <a:lnSpc>
                <a:spcPct val="107000"/>
              </a:lnSpc>
              <a:spcAft>
                <a:spcPts val="800"/>
              </a:spcAft>
            </a:pPr>
            <a:r>
              <a:rPr lang="fr-CH" altLang="fr-FR" sz="1800" dirty="0">
                <a:latin typeface="Calibri" panose="020F0502020204030204" pitchFamily="34" charset="0"/>
                <a:ea typeface="Calibri" panose="020F0502020204030204" pitchFamily="34" charset="0"/>
                <a:cs typeface="Times New Roman" panose="02020603050405020304" pitchFamily="18" charset="0"/>
              </a:rPr>
              <a:t>Les parents se conforment aux attentes de l’école, en particulier aux consignes du corps enseignant. En cas de conflit, ils peuvent s’adresser aux autorités scolaires.</a:t>
            </a:r>
          </a:p>
        </p:txBody>
      </p:sp>
      <p:pic>
        <p:nvPicPr>
          <p:cNvPr id="37892" name="Picture 7" descr="RÃ©sultat de recherche d'images pour &quot;Ã©colier&quot;">
            <a:extLst>
              <a:ext uri="{FF2B5EF4-FFF2-40B4-BE49-F238E27FC236}">
                <a16:creationId xmlns:a16="http://schemas.microsoft.com/office/drawing/2014/main" id="{D3A335A8-7F86-40A6-A462-D73348D7B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8088" y="42863"/>
            <a:ext cx="1585912"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7C73E0-906F-4443-AA74-5BC6E89C482C}"/>
              </a:ext>
            </a:extLst>
          </p:cNvPr>
          <p:cNvSpPr>
            <a:spLocks noGrp="1"/>
          </p:cNvSpPr>
          <p:nvPr>
            <p:ph type="title"/>
          </p:nvPr>
        </p:nvSpPr>
        <p:spPr/>
        <p:txBody>
          <a:bodyPr/>
          <a:lstStyle/>
          <a:p>
            <a:pPr algn="l">
              <a:defRPr/>
            </a:pPr>
            <a:r>
              <a:rPr lang="fr-CH" sz="4000" b="1" dirty="0">
                <a:latin typeface="Arial Narrow" panose="020B0606020202030204" pitchFamily="34" charset="0"/>
              </a:rPr>
              <a:t>Le directeur d’établissement</a:t>
            </a:r>
          </a:p>
        </p:txBody>
      </p:sp>
      <p:sp>
        <p:nvSpPr>
          <p:cNvPr id="38915" name="Rectangle 4">
            <a:extLst>
              <a:ext uri="{FF2B5EF4-FFF2-40B4-BE49-F238E27FC236}">
                <a16:creationId xmlns:a16="http://schemas.microsoft.com/office/drawing/2014/main" id="{EBE553EA-27BE-459E-BA7A-CDA249727C5E}"/>
              </a:ext>
            </a:extLst>
          </p:cNvPr>
          <p:cNvSpPr>
            <a:spLocks noChangeArrowheads="1"/>
          </p:cNvSpPr>
          <p:nvPr/>
        </p:nvSpPr>
        <p:spPr bwMode="auto">
          <a:xfrm>
            <a:off x="539750" y="1571625"/>
            <a:ext cx="7632700" cy="291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just">
              <a:lnSpc>
                <a:spcPct val="107000"/>
              </a:lnSpc>
              <a:spcAft>
                <a:spcPts val="800"/>
              </a:spcAft>
            </a:pPr>
            <a:r>
              <a:rPr lang="fr-CH" altLang="fr-FR" dirty="0">
                <a:latin typeface="Calibri" panose="020F0502020204030204" pitchFamily="34" charset="0"/>
                <a:ea typeface="Calibri" panose="020F0502020204030204" pitchFamily="34" charset="0"/>
                <a:cs typeface="Times New Roman" panose="02020603050405020304" pitchFamily="18" charset="0"/>
              </a:rPr>
              <a:t>Le ou la directrice d’établissement primaire  est responsable de l’organisation, du fonctionnement et de la gestion administrative et pédagogique de leur établissement, de la conduite du personnel, de la qualité de l’enseignement et de l’éducation ainsi que de la collaboration avec les partenaires de l’école auprès desquels ils représentent l’établissement.</a:t>
            </a:r>
          </a:p>
          <a:p>
            <a:pPr>
              <a:lnSpc>
                <a:spcPct val="107000"/>
              </a:lnSpc>
              <a:spcAft>
                <a:spcPts val="800"/>
              </a:spcAft>
            </a:pPr>
            <a:endParaRPr lang="fr-CH" alt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H" altLang="fr-F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8916" name="Picture 7" descr="RÃ©sultat de recherche d'images pour &quot;Ã©colier&quot;">
            <a:extLst>
              <a:ext uri="{FF2B5EF4-FFF2-40B4-BE49-F238E27FC236}">
                <a16:creationId xmlns:a16="http://schemas.microsoft.com/office/drawing/2014/main" id="{F733DA47-41E9-4F58-B26F-FF5085422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0" y="4005263"/>
            <a:ext cx="21907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8FACE4-7A7D-7416-782E-BE1C1C4CBD95}"/>
              </a:ext>
            </a:extLst>
          </p:cNvPr>
          <p:cNvSpPr>
            <a:spLocks noGrp="1"/>
          </p:cNvSpPr>
          <p:nvPr>
            <p:ph type="title"/>
          </p:nvPr>
        </p:nvSpPr>
        <p:spPr>
          <a:xfrm>
            <a:off x="457200" y="722848"/>
            <a:ext cx="8242300" cy="963960"/>
          </a:xfrm>
        </p:spPr>
        <p:txBody>
          <a:bodyPr>
            <a:normAutofit fontScale="90000"/>
          </a:bodyPr>
          <a:lstStyle/>
          <a:p>
            <a:pPr algn="l"/>
            <a:r>
              <a:rPr lang="fr-FR" dirty="0"/>
              <a:t>Conseil des parents : mandat</a:t>
            </a:r>
            <a:br>
              <a:rPr lang="fr-FR" dirty="0"/>
            </a:br>
            <a:br>
              <a:rPr lang="fr-FR" dirty="0"/>
            </a:br>
            <a:endParaRPr lang="fr-CH" dirty="0"/>
          </a:p>
        </p:txBody>
      </p:sp>
      <p:sp>
        <p:nvSpPr>
          <p:cNvPr id="3" name="Espace réservé du contenu 2">
            <a:extLst>
              <a:ext uri="{FF2B5EF4-FFF2-40B4-BE49-F238E27FC236}">
                <a16:creationId xmlns:a16="http://schemas.microsoft.com/office/drawing/2014/main" id="{C6C36B8A-93C9-E528-8E9F-A4FB5CB8695F}"/>
              </a:ext>
            </a:extLst>
          </p:cNvPr>
          <p:cNvSpPr>
            <a:spLocks noGrp="1"/>
          </p:cNvSpPr>
          <p:nvPr>
            <p:ph idx="1"/>
          </p:nvPr>
        </p:nvSpPr>
        <p:spPr>
          <a:xfrm rot="10800000" flipV="1">
            <a:off x="457200" y="2852936"/>
            <a:ext cx="8242300" cy="1368152"/>
          </a:xfrm>
        </p:spPr>
        <p:txBody>
          <a:bodyPr/>
          <a:lstStyle/>
          <a:p>
            <a:pPr marL="0" indent="0">
              <a:buNone/>
            </a:pPr>
            <a:r>
              <a:rPr lang="fr-FR" dirty="0"/>
              <a:t>Cette institution voulue par l’autorité cantonale, même si elle est dépourvue de compétences décisionnelles, a un rôle des plus importants dans la mise en place d’une collaboration fructueuse école-parents, au travers d’une large palette de thème dont voici un aperçu non exhaustif :</a:t>
            </a:r>
          </a:p>
          <a:p>
            <a:pPr marL="0" indent="0">
              <a:buNone/>
            </a:pPr>
            <a:r>
              <a:rPr lang="fr-FR" dirty="0"/>
              <a:t> -    Relayer les préoccupations des parents d’élève.</a:t>
            </a:r>
          </a:p>
          <a:p>
            <a:pPr marL="285750" indent="-285750">
              <a:buFontTx/>
              <a:buChar char="-"/>
            </a:pPr>
            <a:r>
              <a:rPr lang="fr-FR" dirty="0"/>
              <a:t>Proposer des soirées prévention (numérique, harcèlement…)</a:t>
            </a:r>
          </a:p>
          <a:p>
            <a:pPr marL="285750" indent="-285750">
              <a:buFontTx/>
              <a:buChar char="-"/>
            </a:pPr>
            <a:r>
              <a:rPr lang="fr-FR" dirty="0"/>
              <a:t>Se préoccuper des transports scolaires : (conditions de transport, sécurité sur le chemin de l’école, pédibus…</a:t>
            </a:r>
          </a:p>
          <a:p>
            <a:pPr marL="285750" indent="-285750">
              <a:buFontTx/>
              <a:buChar char="-"/>
            </a:pPr>
            <a:r>
              <a:rPr lang="fr-FR" dirty="0"/>
              <a:t>Soutenir activement la vie de l’école (appui logistique lors des manifestations).</a:t>
            </a:r>
          </a:p>
          <a:p>
            <a:pPr marL="285750" indent="-285750">
              <a:buFontTx/>
              <a:buChar char="-"/>
            </a:pPr>
            <a:r>
              <a:rPr lang="fr-FR" dirty="0"/>
              <a:t>…</a:t>
            </a:r>
          </a:p>
        </p:txBody>
      </p:sp>
    </p:spTree>
    <p:extLst>
      <p:ext uri="{BB962C8B-B14F-4D97-AF65-F5344CB8AC3E}">
        <p14:creationId xmlns:p14="http://schemas.microsoft.com/office/powerpoint/2010/main" val="3802524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90C91C-E78F-BD5D-03EE-59075EDAF76A}"/>
              </a:ext>
            </a:extLst>
          </p:cNvPr>
          <p:cNvSpPr>
            <a:spLocks noGrp="1"/>
          </p:cNvSpPr>
          <p:nvPr>
            <p:ph type="title"/>
          </p:nvPr>
        </p:nvSpPr>
        <p:spPr>
          <a:xfrm>
            <a:off x="457200" y="304800"/>
            <a:ext cx="8242300" cy="984885"/>
          </a:xfrm>
        </p:spPr>
        <p:txBody>
          <a:bodyPr anchor="ctr">
            <a:normAutofit/>
          </a:bodyPr>
          <a:lstStyle/>
          <a:p>
            <a:pPr algn="l"/>
            <a:r>
              <a:rPr lang="fr-FR" b="1" dirty="0"/>
              <a:t>Conseil des parents </a:t>
            </a:r>
            <a:endParaRPr lang="fr-CH" b="1" dirty="0"/>
          </a:p>
        </p:txBody>
      </p:sp>
      <p:pic>
        <p:nvPicPr>
          <p:cNvPr id="23" name="Espace réservé du contenu 22">
            <a:extLst>
              <a:ext uri="{FF2B5EF4-FFF2-40B4-BE49-F238E27FC236}">
                <a16:creationId xmlns:a16="http://schemas.microsoft.com/office/drawing/2014/main" id="{E248E7E2-73A2-A2F1-C22C-9A834A5EA21D}"/>
              </a:ext>
            </a:extLst>
          </p:cNvPr>
          <p:cNvPicPr>
            <a:picLocks noGrp="1" noChangeAspect="1"/>
          </p:cNvPicPr>
          <p:nvPr>
            <p:ph idx="1"/>
          </p:nvPr>
        </p:nvPicPr>
        <p:blipFill rotWithShape="1">
          <a:blip r:embed="rId3"/>
          <a:srcRect r="1" b="4789"/>
          <a:stretch/>
        </p:blipFill>
        <p:spPr>
          <a:xfrm>
            <a:off x="457200" y="1327150"/>
            <a:ext cx="8242300" cy="4159250"/>
          </a:xfrm>
          <a:noFill/>
        </p:spPr>
      </p:pic>
    </p:spTree>
    <p:extLst>
      <p:ext uri="{BB962C8B-B14F-4D97-AF65-F5344CB8AC3E}">
        <p14:creationId xmlns:p14="http://schemas.microsoft.com/office/powerpoint/2010/main" val="2539567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19270D-FB1C-CD2F-25AB-FDF76A7352ED}"/>
              </a:ext>
            </a:extLst>
          </p:cNvPr>
          <p:cNvSpPr>
            <a:spLocks noGrp="1"/>
          </p:cNvSpPr>
          <p:nvPr>
            <p:ph type="title"/>
          </p:nvPr>
        </p:nvSpPr>
        <p:spPr/>
        <p:txBody>
          <a:bodyPr/>
          <a:lstStyle/>
          <a:p>
            <a:pPr algn="l"/>
            <a:r>
              <a:rPr lang="fr-FR" dirty="0"/>
              <a:t>Règlement application de la loi scolaire</a:t>
            </a:r>
            <a:endParaRPr lang="fr-CH" dirty="0"/>
          </a:p>
        </p:txBody>
      </p:sp>
      <p:sp>
        <p:nvSpPr>
          <p:cNvPr id="3" name="Espace réservé du contenu 2">
            <a:extLst>
              <a:ext uri="{FF2B5EF4-FFF2-40B4-BE49-F238E27FC236}">
                <a16:creationId xmlns:a16="http://schemas.microsoft.com/office/drawing/2014/main" id="{6D52D06D-8092-246B-60F1-F68248CB998A}"/>
              </a:ext>
            </a:extLst>
          </p:cNvPr>
          <p:cNvSpPr>
            <a:spLocks noGrp="1"/>
          </p:cNvSpPr>
          <p:nvPr>
            <p:ph idx="1"/>
          </p:nvPr>
        </p:nvSpPr>
        <p:spPr>
          <a:xfrm>
            <a:off x="457200" y="1327200"/>
            <a:ext cx="8242300" cy="4694088"/>
          </a:xfrm>
        </p:spPr>
        <p:txBody>
          <a:bodyPr/>
          <a:lstStyle/>
          <a:p>
            <a:pPr marL="0" indent="0">
              <a:buNone/>
            </a:pPr>
            <a:endParaRPr lang="fr-CH" sz="1800" dirty="0">
              <a:effectLst/>
              <a:latin typeface="Times New Roman" panose="02020603050405020304" pitchFamily="18" charset="0"/>
              <a:ea typeface="Times New Roman" panose="02020603050405020304" pitchFamily="18" charset="0"/>
            </a:endParaRPr>
          </a:p>
          <a:p>
            <a:pPr algn="l"/>
            <a:r>
              <a:rPr lang="fr-CH" sz="1800" i="1" dirty="0">
                <a:solidFill>
                  <a:srgbClr val="525B56"/>
                </a:solidFill>
                <a:effectLst/>
                <a:latin typeface="Verdana" panose="020B0604030504040204" pitchFamily="34" charset="0"/>
                <a:ea typeface="Times New Roman" panose="02020603050405020304" pitchFamily="18" charset="0"/>
              </a:rPr>
              <a:t>« Le conseil des parents doit être consulté par les directions d’établissement et les communes sur les thématiques qui touchent à la collaboration école-parents, au bien-être des élèves et à leurs conditions d’étude. Il peut faire des propositions en vue de contribuer de la manière la plus appropriée à développer un climat propice à l'apprentissage des élèves et à optimiser les relations école-parents. Il n'a toutefois pas de compétence décisionnelle et n'aborde pas les situations individuelles tant en ce qui concerne les élèves que le personnel de l’établissement. </a:t>
            </a:r>
            <a:endParaRPr lang="fr-CH" sz="1800" dirty="0">
              <a:effectLst/>
              <a:latin typeface="Times New Roman" panose="02020603050405020304" pitchFamily="18" charset="0"/>
              <a:ea typeface="Times New Roman" panose="02020603050405020304" pitchFamily="18" charset="0"/>
            </a:endParaRPr>
          </a:p>
          <a:p>
            <a:pPr algn="l"/>
            <a:r>
              <a:rPr lang="fr-CH" sz="1800" i="1" dirty="0">
                <a:solidFill>
                  <a:srgbClr val="525B56"/>
                </a:solidFill>
                <a:effectLst/>
                <a:latin typeface="Verdana" panose="020B0604030504040204" pitchFamily="34" charset="0"/>
                <a:ea typeface="Times New Roman" panose="02020603050405020304" pitchFamily="18" charset="0"/>
              </a:rPr>
              <a:t>Parmi ces tâches, on peut par exemple citer l’accompagnement aux activités scolaires, les patrouilleurs et patrouilleuses, pédibus, etc. Quant aux actions ou activités organisées par le conseil, celles-ci ne peuvent être en contradiction avec la législation scolaire ni avec le cahier des charges des directions d'établissement et du corps enseignant. »</a:t>
            </a:r>
            <a:endParaRPr lang="fr-CH" sz="1800" dirty="0">
              <a:effectLst/>
              <a:latin typeface="Times New Roman" panose="02020603050405020304" pitchFamily="18" charset="0"/>
              <a:ea typeface="Times New Roman" panose="02020603050405020304" pitchFamily="18" charset="0"/>
            </a:endParaRPr>
          </a:p>
          <a:p>
            <a:endParaRPr lang="fr-CH" dirty="0"/>
          </a:p>
        </p:txBody>
      </p:sp>
    </p:spTree>
    <p:extLst>
      <p:ext uri="{BB962C8B-B14F-4D97-AF65-F5344CB8AC3E}">
        <p14:creationId xmlns:p14="http://schemas.microsoft.com/office/powerpoint/2010/main" val="37285487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1&quot;/&gt;&lt;partner val=&quot;61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9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ugT1K4SvUevdVpXGp1tJ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sXJQR.GDT0SVedDtokDhj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sXJQR.GDT0SVedDtokDh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ts8AnYFRkECT4xTGrsNTz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sXJQR.GDT0SVedDtokDhj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sXJQR.GDT0SVedDtokDhj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sXJQR.GDT0SVedDtokDhj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ts8AnYFRkECT4xTGrsNTz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sXJQR.GDT0SVedDtokDhj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ts8AnYFRkECT4xTGrsNTz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sXJQR.GDT0SVedDtokDh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lOHp437Chkm1mmM1EFDa1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ts8AnYFRkECT4xTGrsNTz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sXJQR.GDT0SVedDtokDhj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ts8AnYFRkECT4xTGrsNTz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sXJQR.GDT0SVedDtokDh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qfXHW1kWUKLs9ATDQGhl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z0O8inKpkaPMDOlqXHXD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8KLxNwCEgkKUMKi5gbYod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8K5ZLzVdUa6ykFftSKGv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ts8AnYFRkECT4xTGrsNTzg"/>
</p:tagLst>
</file>

<file path=ppt/theme/theme1.xml><?xml version="1.0" encoding="utf-8"?>
<a:theme xmlns:a="http://schemas.openxmlformats.org/drawingml/2006/main" name="pp_etat_de_fribourg">
  <a:themeElements>
    <a:clrScheme name="Staat Fribourg">
      <a:dk1>
        <a:srgbClr val="000000"/>
      </a:dk1>
      <a:lt1>
        <a:srgbClr val="FFFFFF"/>
      </a:lt1>
      <a:dk2>
        <a:srgbClr val="7F7F7F"/>
      </a:dk2>
      <a:lt2>
        <a:srgbClr val="C0C0C0"/>
      </a:lt2>
      <a:accent1>
        <a:srgbClr val="D4DADE"/>
      </a:accent1>
      <a:accent2>
        <a:srgbClr val="98ADC2"/>
      </a:accent2>
      <a:accent3>
        <a:srgbClr val="5D7FA1"/>
      </a:accent3>
      <a:accent4>
        <a:srgbClr val="4A6580"/>
      </a:accent4>
      <a:accent5>
        <a:srgbClr val="E6EAEC"/>
      </a:accent5>
      <a:accent6>
        <a:srgbClr val="899CB0"/>
      </a:accent6>
      <a:hlink>
        <a:srgbClr val="5D7FA1"/>
      </a:hlink>
      <a:folHlink>
        <a:srgbClr val="4A65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a:lnSpc>
            <a:spcPts val="1900"/>
          </a:lnSpc>
          <a:spcAft>
            <a:spcPts val="600"/>
          </a:spcAft>
          <a:buClr>
            <a:srgbClr val="074EA1"/>
          </a:buClr>
          <a:defRPr sz="1600" b="1" dirty="0" err="1" smtClean="0"/>
        </a:defPPr>
      </a:lstStyle>
    </a:txDef>
  </a:objectDefaults>
  <a:extraClrSchemeLst>
    <a:extraClrScheme>
      <a:clrScheme name="FDP_Powerpointvorlage_DE_4_logos 1">
        <a:dk1>
          <a:srgbClr val="000000"/>
        </a:dk1>
        <a:lt1>
          <a:srgbClr val="FFFFFF"/>
        </a:lt1>
        <a:dk2>
          <a:srgbClr val="7F7F7F"/>
        </a:dk2>
        <a:lt2>
          <a:srgbClr val="C0C0C0"/>
        </a:lt2>
        <a:accent1>
          <a:srgbClr val="D4DADE"/>
        </a:accent1>
        <a:accent2>
          <a:srgbClr val="98ADC2"/>
        </a:accent2>
        <a:accent3>
          <a:srgbClr val="FFFFFF"/>
        </a:accent3>
        <a:accent4>
          <a:srgbClr val="000000"/>
        </a:accent4>
        <a:accent5>
          <a:srgbClr val="E6EAEC"/>
        </a:accent5>
        <a:accent6>
          <a:srgbClr val="899CB0"/>
        </a:accent6>
        <a:hlink>
          <a:srgbClr val="5D7FA1"/>
        </a:hlink>
        <a:folHlink>
          <a:srgbClr val="4A65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8073</TotalTime>
  <Words>2158</Words>
  <Application>Microsoft Office PowerPoint</Application>
  <PresentationFormat>Affichage à l'écran (4:3)</PresentationFormat>
  <Paragraphs>214</Paragraphs>
  <Slides>28</Slides>
  <Notes>11</Notes>
  <HiddenSlides>0</HiddenSlides>
  <MMClips>0</MMClips>
  <ScaleCrop>false</ScaleCrop>
  <HeadingPairs>
    <vt:vector size="8" baseType="variant">
      <vt:variant>
        <vt:lpstr>Polices utilisées</vt:lpstr>
      </vt:variant>
      <vt:variant>
        <vt:i4>9</vt:i4>
      </vt:variant>
      <vt:variant>
        <vt:lpstr>Thème</vt:lpstr>
      </vt:variant>
      <vt:variant>
        <vt:i4>2</vt:i4>
      </vt:variant>
      <vt:variant>
        <vt:lpstr>Serveurs OLE incorporés</vt:lpstr>
      </vt:variant>
      <vt:variant>
        <vt:i4>1</vt:i4>
      </vt:variant>
      <vt:variant>
        <vt:lpstr>Titres des diapositives</vt:lpstr>
      </vt:variant>
      <vt:variant>
        <vt:i4>28</vt:i4>
      </vt:variant>
    </vt:vector>
  </HeadingPairs>
  <TitlesOfParts>
    <vt:vector size="40" baseType="lpstr">
      <vt:lpstr>ＭＳ Ｐゴシック</vt:lpstr>
      <vt:lpstr>Arial</vt:lpstr>
      <vt:lpstr>Arial Black</vt:lpstr>
      <vt:lpstr>Arial Narrow</vt:lpstr>
      <vt:lpstr>Calibri</vt:lpstr>
      <vt:lpstr>Lucida Grande</vt:lpstr>
      <vt:lpstr>Times New Roman</vt:lpstr>
      <vt:lpstr>Verdana</vt:lpstr>
      <vt:lpstr>Wingdings</vt:lpstr>
      <vt:lpstr>pp_etat_de_fribourg</vt:lpstr>
      <vt:lpstr>Composite</vt:lpstr>
      <vt:lpstr>think-cell Slide</vt:lpstr>
      <vt:lpstr>ETABLISSEMENT SCOLAIRE URSY-MONTET Informations 1H rentrée 2024</vt:lpstr>
      <vt:lpstr>Déroulement de la soirée</vt:lpstr>
      <vt:lpstr>L’établissement en quelques chiffres</vt:lpstr>
      <vt:lpstr>Présentation PowerPoint</vt:lpstr>
      <vt:lpstr>La structure de l’école primaire </vt:lpstr>
      <vt:lpstr>Le directeur d’établissement</vt:lpstr>
      <vt:lpstr>Conseil des parents : mandat  </vt:lpstr>
      <vt:lpstr>Conseil des parents </vt:lpstr>
      <vt:lpstr>Règlement application de la loi scolaire</vt:lpstr>
      <vt:lpstr> </vt:lpstr>
      <vt:lpstr>Présentation PowerPoint</vt:lpstr>
      <vt:lpstr>Présentation PowerPoint</vt:lpstr>
      <vt:lpstr>Invitation aux futurs 1H</vt:lpstr>
      <vt:lpstr>Accueil Extra Scolaire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Comment préparer son enfant à l’entrée à l’EE ?</vt:lpstr>
      <vt:lpstr>Présentation PowerPoint</vt:lpstr>
      <vt:lpstr>Quelques pistes…</vt:lpstr>
      <vt:lpstr>Présentation PowerPoint</vt:lpstr>
      <vt:lpstr>A qui s’adresser ?</vt:lpstr>
      <vt:lpstr>Présentation PowerPoint</vt:lpstr>
    </vt:vector>
  </TitlesOfParts>
  <Company>Sitel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Introduire votre titre Je suis un titre fictif sur trois lignes —</dc:title>
  <dc:creator>borcardp</dc:creator>
  <cp:lastModifiedBy>Chevalley Françoise</cp:lastModifiedBy>
  <cp:revision>238</cp:revision>
  <cp:lastPrinted>2022-03-15T09:38:38Z</cp:lastPrinted>
  <dcterms:created xsi:type="dcterms:W3CDTF">2010-06-15T12:19:30Z</dcterms:created>
  <dcterms:modified xsi:type="dcterms:W3CDTF">2024-03-13T09:21:36Z</dcterms:modified>
</cp:coreProperties>
</file>