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notesMasterIdLst>
    <p:notesMasterId r:id="rId16"/>
  </p:notesMasterIdLst>
  <p:sldIdLst>
    <p:sldId id="256" r:id="rId2"/>
    <p:sldId id="257" r:id="rId3"/>
    <p:sldId id="259" r:id="rId4"/>
    <p:sldId id="260" r:id="rId5"/>
    <p:sldId id="276" r:id="rId6"/>
    <p:sldId id="278" r:id="rId7"/>
    <p:sldId id="268" r:id="rId8"/>
    <p:sldId id="281" r:id="rId9"/>
    <p:sldId id="277" r:id="rId10"/>
    <p:sldId id="283" r:id="rId11"/>
    <p:sldId id="272" r:id="rId12"/>
    <p:sldId id="280" r:id="rId13"/>
    <p:sldId id="279" r:id="rId14"/>
    <p:sldId id="282"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4660"/>
  </p:normalViewPr>
  <p:slideViewPr>
    <p:cSldViewPr snapToGrid="0">
      <p:cViewPr varScale="1">
        <p:scale>
          <a:sx n="121" d="100"/>
          <a:sy n="121" d="100"/>
        </p:scale>
        <p:origin x="18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ata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66A9F9-AB4A-4E31-B1E1-D9B38673180E}" type="doc">
      <dgm:prSet loTypeId="urn:microsoft.com/office/officeart/2018/2/layout/IconVerticalSolid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D75D3DD3-29FA-488E-BE92-51EA84B72B38}">
      <dgm:prSet/>
      <dgm:spPr/>
      <dgm:t>
        <a:bodyPr/>
        <a:lstStyle/>
        <a:p>
          <a:r>
            <a:rPr lang="fr-CH" dirty="0"/>
            <a:t>Présentation par Chloé Savary</a:t>
          </a:r>
        </a:p>
        <a:p>
          <a:r>
            <a:rPr lang="fr-CH" dirty="0"/>
            <a:t>(Conseillère communale en charge des écoles et de l’AES)</a:t>
          </a:r>
          <a:endParaRPr lang="en-US" dirty="0"/>
        </a:p>
      </dgm:t>
    </dgm:pt>
    <dgm:pt modelId="{EA70455C-B168-4EDF-88F6-39B4071D6111}" type="parTrans" cxnId="{AE673129-3D20-4029-AD1D-CFCF8427C8F7}">
      <dgm:prSet/>
      <dgm:spPr/>
      <dgm:t>
        <a:bodyPr/>
        <a:lstStyle/>
        <a:p>
          <a:endParaRPr lang="en-US"/>
        </a:p>
      </dgm:t>
    </dgm:pt>
    <dgm:pt modelId="{52736AD8-9081-41E4-B12A-988A04D03425}" type="sibTrans" cxnId="{AE673129-3D20-4029-AD1D-CFCF8427C8F7}">
      <dgm:prSet/>
      <dgm:spPr/>
      <dgm:t>
        <a:bodyPr/>
        <a:lstStyle/>
        <a:p>
          <a:endParaRPr lang="en-US"/>
        </a:p>
      </dgm:t>
    </dgm:pt>
    <dgm:pt modelId="{1E95E4FD-955F-4783-B3F7-75D687DB0DD3}">
      <dgm:prSet/>
      <dgm:spPr/>
      <dgm:t>
        <a:bodyPr/>
        <a:lstStyle/>
        <a:p>
          <a:r>
            <a:rPr lang="fr-CH" dirty="0"/>
            <a:t>Présentation par Mme Veronica Gomez (responsable de l’AES) </a:t>
          </a:r>
          <a:r>
            <a:rPr lang="en-US" dirty="0"/>
            <a:t> </a:t>
          </a:r>
        </a:p>
        <a:p>
          <a:r>
            <a:rPr lang="en-US" dirty="0" err="1"/>
            <a:t>d’une</a:t>
          </a:r>
          <a:r>
            <a:rPr lang="en-US" dirty="0"/>
            <a:t> </a:t>
          </a:r>
          <a:r>
            <a:rPr lang="en-US" dirty="0" err="1"/>
            <a:t>journée</a:t>
          </a:r>
          <a:r>
            <a:rPr lang="en-US" dirty="0"/>
            <a:t> type, des </a:t>
          </a:r>
          <a:r>
            <a:rPr lang="en-US" dirty="0" err="1"/>
            <a:t>déplacements</a:t>
          </a:r>
          <a:r>
            <a:rPr lang="en-US" dirty="0"/>
            <a:t> et de </a:t>
          </a:r>
          <a:r>
            <a:rPr lang="en-US" dirty="0" err="1"/>
            <a:t>l’organisationn</a:t>
          </a:r>
          <a:r>
            <a:rPr lang="en-US" dirty="0"/>
            <a:t> </a:t>
          </a:r>
          <a:r>
            <a:rPr lang="en-US" dirty="0" err="1"/>
            <a:t>génerale</a:t>
          </a:r>
          <a:r>
            <a:rPr lang="en-US" dirty="0"/>
            <a:t> et des </a:t>
          </a:r>
          <a:r>
            <a:rPr lang="en-US" dirty="0" err="1"/>
            <a:t>repas</a:t>
          </a:r>
          <a:r>
            <a:rPr lang="en-US" dirty="0"/>
            <a:t> </a:t>
          </a:r>
        </a:p>
      </dgm:t>
    </dgm:pt>
    <dgm:pt modelId="{4C617820-6A5A-48CA-944B-73446612E754}" type="parTrans" cxnId="{51CA7312-B883-4D20-B51A-D61CB78BAE38}">
      <dgm:prSet/>
      <dgm:spPr/>
      <dgm:t>
        <a:bodyPr/>
        <a:lstStyle/>
        <a:p>
          <a:endParaRPr lang="en-US"/>
        </a:p>
      </dgm:t>
    </dgm:pt>
    <dgm:pt modelId="{BA556B83-0C9B-4881-B80D-12220CCCFC20}" type="sibTrans" cxnId="{51CA7312-B883-4D20-B51A-D61CB78BAE38}">
      <dgm:prSet/>
      <dgm:spPr/>
      <dgm:t>
        <a:bodyPr/>
        <a:lstStyle/>
        <a:p>
          <a:endParaRPr lang="en-US"/>
        </a:p>
      </dgm:t>
    </dgm:pt>
    <dgm:pt modelId="{D00BC2B9-A74C-4AE6-8354-58B69326308B}">
      <dgm:prSet/>
      <dgm:spPr/>
      <dgm:t>
        <a:bodyPr/>
        <a:lstStyle/>
        <a:p>
          <a:r>
            <a:rPr lang="en-US" dirty="0"/>
            <a:t>Visite de </a:t>
          </a:r>
          <a:r>
            <a:rPr lang="en-US" dirty="0" err="1"/>
            <a:t>l’AES</a:t>
          </a:r>
          <a:r>
            <a:rPr lang="en-US" dirty="0"/>
            <a:t>, avec </a:t>
          </a:r>
          <a:r>
            <a:rPr lang="en-US" dirty="0" err="1"/>
            <a:t>l’équipe</a:t>
          </a:r>
          <a:r>
            <a:rPr lang="en-US" dirty="0"/>
            <a:t> </a:t>
          </a:r>
          <a:r>
            <a:rPr lang="en-US" dirty="0" err="1"/>
            <a:t>pédagogique</a:t>
          </a:r>
          <a:r>
            <a:rPr lang="en-US" dirty="0"/>
            <a:t> pour </a:t>
          </a:r>
          <a:r>
            <a:rPr lang="en-US" dirty="0" err="1"/>
            <a:t>ceux</a:t>
          </a:r>
          <a:r>
            <a:rPr lang="en-US" dirty="0"/>
            <a:t> qui le </a:t>
          </a:r>
          <a:r>
            <a:rPr lang="en-US" dirty="0" err="1"/>
            <a:t>souhaitent</a:t>
          </a:r>
          <a:r>
            <a:rPr lang="en-US" dirty="0"/>
            <a:t>.</a:t>
          </a:r>
        </a:p>
      </dgm:t>
    </dgm:pt>
    <dgm:pt modelId="{17DA8C4E-470E-4FFF-9BB8-C207585A1A67}" type="parTrans" cxnId="{D55F76CF-C2A4-4D92-B524-A4BCE5AE258C}">
      <dgm:prSet/>
      <dgm:spPr/>
      <dgm:t>
        <a:bodyPr/>
        <a:lstStyle/>
        <a:p>
          <a:endParaRPr lang="en-US"/>
        </a:p>
      </dgm:t>
    </dgm:pt>
    <dgm:pt modelId="{75BACBCE-517D-4084-8848-0F2BADCEBB39}" type="sibTrans" cxnId="{D55F76CF-C2A4-4D92-B524-A4BCE5AE258C}">
      <dgm:prSet/>
      <dgm:spPr/>
      <dgm:t>
        <a:bodyPr/>
        <a:lstStyle/>
        <a:p>
          <a:endParaRPr lang="en-US"/>
        </a:p>
      </dgm:t>
    </dgm:pt>
    <dgm:pt modelId="{61B5A965-4818-43C6-9DC9-901F82EF4697}" type="pres">
      <dgm:prSet presAssocID="{F666A9F9-AB4A-4E31-B1E1-D9B38673180E}" presName="root" presStyleCnt="0">
        <dgm:presLayoutVars>
          <dgm:dir/>
          <dgm:resizeHandles val="exact"/>
        </dgm:presLayoutVars>
      </dgm:prSet>
      <dgm:spPr/>
    </dgm:pt>
    <dgm:pt modelId="{1649C34D-47F1-4EC3-9CF4-F275A378B734}" type="pres">
      <dgm:prSet presAssocID="{D75D3DD3-29FA-488E-BE92-51EA84B72B38}" presName="compNode" presStyleCnt="0"/>
      <dgm:spPr/>
    </dgm:pt>
    <dgm:pt modelId="{38B2E4DB-225D-4B29-AC51-C3689A9A7CB5}" type="pres">
      <dgm:prSet presAssocID="{D75D3DD3-29FA-488E-BE92-51EA84B72B38}" presName="bgRect" presStyleLbl="bgShp" presStyleIdx="0" presStyleCnt="3"/>
      <dgm:spPr/>
    </dgm:pt>
    <dgm:pt modelId="{FF16C025-7947-453C-9A43-E4959E5E9068}" type="pres">
      <dgm:prSet presAssocID="{D75D3DD3-29FA-488E-BE92-51EA84B72B38}"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asse"/>
        </a:ext>
      </dgm:extLst>
    </dgm:pt>
    <dgm:pt modelId="{C7C196A0-0FE7-4363-BD97-B1449A7F0E73}" type="pres">
      <dgm:prSet presAssocID="{D75D3DD3-29FA-488E-BE92-51EA84B72B38}" presName="spaceRect" presStyleCnt="0"/>
      <dgm:spPr/>
    </dgm:pt>
    <dgm:pt modelId="{3E410979-3A82-4712-A9C6-3B0CA0527A5D}" type="pres">
      <dgm:prSet presAssocID="{D75D3DD3-29FA-488E-BE92-51EA84B72B38}" presName="parTx" presStyleLbl="revTx" presStyleIdx="0" presStyleCnt="3">
        <dgm:presLayoutVars>
          <dgm:chMax val="0"/>
          <dgm:chPref val="0"/>
        </dgm:presLayoutVars>
      </dgm:prSet>
      <dgm:spPr/>
    </dgm:pt>
    <dgm:pt modelId="{C476EE14-2347-4687-9B9B-0868F3A915AB}" type="pres">
      <dgm:prSet presAssocID="{52736AD8-9081-41E4-B12A-988A04D03425}" presName="sibTrans" presStyleCnt="0"/>
      <dgm:spPr/>
    </dgm:pt>
    <dgm:pt modelId="{E3E24CF1-450D-41A7-BEB8-FC8D987C90D1}" type="pres">
      <dgm:prSet presAssocID="{1E95E4FD-955F-4783-B3F7-75D687DB0DD3}" presName="compNode" presStyleCnt="0"/>
      <dgm:spPr/>
    </dgm:pt>
    <dgm:pt modelId="{660359E5-4292-4027-9DBB-C95E1B4167DB}" type="pres">
      <dgm:prSet presAssocID="{1E95E4FD-955F-4783-B3F7-75D687DB0DD3}" presName="bgRect" presStyleLbl="bgShp" presStyleIdx="1" presStyleCnt="3"/>
      <dgm:spPr/>
    </dgm:pt>
    <dgm:pt modelId="{CA20DB81-5DE2-4F31-8FB5-03F377D922CB}" type="pres">
      <dgm:prSet presAssocID="{1E95E4FD-955F-4783-B3F7-75D687DB0DD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epère"/>
        </a:ext>
      </dgm:extLst>
    </dgm:pt>
    <dgm:pt modelId="{D4F4E099-8CAB-4ECD-A8A6-4B1F3BA873CC}" type="pres">
      <dgm:prSet presAssocID="{1E95E4FD-955F-4783-B3F7-75D687DB0DD3}" presName="spaceRect" presStyleCnt="0"/>
      <dgm:spPr/>
    </dgm:pt>
    <dgm:pt modelId="{56283F34-0188-488C-95E6-1035F26B91AF}" type="pres">
      <dgm:prSet presAssocID="{1E95E4FD-955F-4783-B3F7-75D687DB0DD3}" presName="parTx" presStyleLbl="revTx" presStyleIdx="1" presStyleCnt="3">
        <dgm:presLayoutVars>
          <dgm:chMax val="0"/>
          <dgm:chPref val="0"/>
        </dgm:presLayoutVars>
      </dgm:prSet>
      <dgm:spPr/>
    </dgm:pt>
    <dgm:pt modelId="{60EF3AFB-7EA4-4878-8CA0-4391E7DFC49D}" type="pres">
      <dgm:prSet presAssocID="{BA556B83-0C9B-4881-B80D-12220CCCFC20}" presName="sibTrans" presStyleCnt="0"/>
      <dgm:spPr/>
    </dgm:pt>
    <dgm:pt modelId="{9DB603BC-D320-4CFE-ACB2-FEBC1A50BB83}" type="pres">
      <dgm:prSet presAssocID="{D00BC2B9-A74C-4AE6-8354-58B69326308B}" presName="compNode" presStyleCnt="0"/>
      <dgm:spPr/>
    </dgm:pt>
    <dgm:pt modelId="{EDB89D89-A1CA-4FE4-923C-17A8DDD159DF}" type="pres">
      <dgm:prSet presAssocID="{D00BC2B9-A74C-4AE6-8354-58B69326308B}" presName="bgRect" presStyleLbl="bgShp" presStyleIdx="2" presStyleCnt="3"/>
      <dgm:spPr/>
    </dgm:pt>
    <dgm:pt modelId="{3282F230-9A1D-4BEA-8893-11A7D860B5F2}" type="pres">
      <dgm:prSet presAssocID="{D00BC2B9-A74C-4AE6-8354-58B69326308B}"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oche"/>
        </a:ext>
      </dgm:extLst>
    </dgm:pt>
    <dgm:pt modelId="{95C42BC4-CE30-46CB-B855-D7ED40F3C859}" type="pres">
      <dgm:prSet presAssocID="{D00BC2B9-A74C-4AE6-8354-58B69326308B}" presName="spaceRect" presStyleCnt="0"/>
      <dgm:spPr/>
    </dgm:pt>
    <dgm:pt modelId="{9A309E3A-9262-4F55-B8FF-4580B62F1FCC}" type="pres">
      <dgm:prSet presAssocID="{D00BC2B9-A74C-4AE6-8354-58B69326308B}" presName="parTx" presStyleLbl="revTx" presStyleIdx="2" presStyleCnt="3">
        <dgm:presLayoutVars>
          <dgm:chMax val="0"/>
          <dgm:chPref val="0"/>
        </dgm:presLayoutVars>
      </dgm:prSet>
      <dgm:spPr/>
    </dgm:pt>
  </dgm:ptLst>
  <dgm:cxnLst>
    <dgm:cxn modelId="{51CA7312-B883-4D20-B51A-D61CB78BAE38}" srcId="{F666A9F9-AB4A-4E31-B1E1-D9B38673180E}" destId="{1E95E4FD-955F-4783-B3F7-75D687DB0DD3}" srcOrd="1" destOrd="0" parTransId="{4C617820-6A5A-48CA-944B-73446612E754}" sibTransId="{BA556B83-0C9B-4881-B80D-12220CCCFC20}"/>
    <dgm:cxn modelId="{AE673129-3D20-4029-AD1D-CFCF8427C8F7}" srcId="{F666A9F9-AB4A-4E31-B1E1-D9B38673180E}" destId="{D75D3DD3-29FA-488E-BE92-51EA84B72B38}" srcOrd="0" destOrd="0" parTransId="{EA70455C-B168-4EDF-88F6-39B4071D6111}" sibTransId="{52736AD8-9081-41E4-B12A-988A04D03425}"/>
    <dgm:cxn modelId="{84E9106B-356A-4791-B686-E70F89EA2630}" type="presOf" srcId="{F666A9F9-AB4A-4E31-B1E1-D9B38673180E}" destId="{61B5A965-4818-43C6-9DC9-901F82EF4697}" srcOrd="0" destOrd="0" presId="urn:microsoft.com/office/officeart/2018/2/layout/IconVerticalSolidList"/>
    <dgm:cxn modelId="{8E9C1AB1-643F-4DD5-9F77-630BD9C01220}" type="presOf" srcId="{1E95E4FD-955F-4783-B3F7-75D687DB0DD3}" destId="{56283F34-0188-488C-95E6-1035F26B91AF}" srcOrd="0" destOrd="0" presId="urn:microsoft.com/office/officeart/2018/2/layout/IconVerticalSolidList"/>
    <dgm:cxn modelId="{D55F76CF-C2A4-4D92-B524-A4BCE5AE258C}" srcId="{F666A9F9-AB4A-4E31-B1E1-D9B38673180E}" destId="{D00BC2B9-A74C-4AE6-8354-58B69326308B}" srcOrd="2" destOrd="0" parTransId="{17DA8C4E-470E-4FFF-9BB8-C207585A1A67}" sibTransId="{75BACBCE-517D-4084-8848-0F2BADCEBB39}"/>
    <dgm:cxn modelId="{0D55DDE2-222B-4F41-9F48-24A7591E1AE2}" type="presOf" srcId="{D75D3DD3-29FA-488E-BE92-51EA84B72B38}" destId="{3E410979-3A82-4712-A9C6-3B0CA0527A5D}" srcOrd="0" destOrd="0" presId="urn:microsoft.com/office/officeart/2018/2/layout/IconVerticalSolidList"/>
    <dgm:cxn modelId="{A08DF8EA-57C3-4C6C-8F99-BC845C373B22}" type="presOf" srcId="{D00BC2B9-A74C-4AE6-8354-58B69326308B}" destId="{9A309E3A-9262-4F55-B8FF-4580B62F1FCC}" srcOrd="0" destOrd="0" presId="urn:microsoft.com/office/officeart/2018/2/layout/IconVerticalSolidList"/>
    <dgm:cxn modelId="{AB0399A7-AB2D-4CD4-9D93-8BB125FE6DC4}" type="presParOf" srcId="{61B5A965-4818-43C6-9DC9-901F82EF4697}" destId="{1649C34D-47F1-4EC3-9CF4-F275A378B734}" srcOrd="0" destOrd="0" presId="urn:microsoft.com/office/officeart/2018/2/layout/IconVerticalSolidList"/>
    <dgm:cxn modelId="{B7B45E2D-F30A-4B4C-B375-2760710A9576}" type="presParOf" srcId="{1649C34D-47F1-4EC3-9CF4-F275A378B734}" destId="{38B2E4DB-225D-4B29-AC51-C3689A9A7CB5}" srcOrd="0" destOrd="0" presId="urn:microsoft.com/office/officeart/2018/2/layout/IconVerticalSolidList"/>
    <dgm:cxn modelId="{7FAB18FF-F49C-4BE7-8E5D-901C37B56A62}" type="presParOf" srcId="{1649C34D-47F1-4EC3-9CF4-F275A378B734}" destId="{FF16C025-7947-453C-9A43-E4959E5E9068}" srcOrd="1" destOrd="0" presId="urn:microsoft.com/office/officeart/2018/2/layout/IconVerticalSolidList"/>
    <dgm:cxn modelId="{DDE2E806-36BA-4724-961E-3AE5F7B1416D}" type="presParOf" srcId="{1649C34D-47F1-4EC3-9CF4-F275A378B734}" destId="{C7C196A0-0FE7-4363-BD97-B1449A7F0E73}" srcOrd="2" destOrd="0" presId="urn:microsoft.com/office/officeart/2018/2/layout/IconVerticalSolidList"/>
    <dgm:cxn modelId="{79963AE6-2D2B-4B68-B94E-B559D2677D66}" type="presParOf" srcId="{1649C34D-47F1-4EC3-9CF4-F275A378B734}" destId="{3E410979-3A82-4712-A9C6-3B0CA0527A5D}" srcOrd="3" destOrd="0" presId="urn:microsoft.com/office/officeart/2018/2/layout/IconVerticalSolidList"/>
    <dgm:cxn modelId="{C6978692-B1B8-410C-929E-F77F4711CFFD}" type="presParOf" srcId="{61B5A965-4818-43C6-9DC9-901F82EF4697}" destId="{C476EE14-2347-4687-9B9B-0868F3A915AB}" srcOrd="1" destOrd="0" presId="urn:microsoft.com/office/officeart/2018/2/layout/IconVerticalSolidList"/>
    <dgm:cxn modelId="{E4C44AF4-BBE5-4B7B-8415-B430939A54E6}" type="presParOf" srcId="{61B5A965-4818-43C6-9DC9-901F82EF4697}" destId="{E3E24CF1-450D-41A7-BEB8-FC8D987C90D1}" srcOrd="2" destOrd="0" presId="urn:microsoft.com/office/officeart/2018/2/layout/IconVerticalSolidList"/>
    <dgm:cxn modelId="{3835FFAF-386E-4DA9-954C-FA915D7CEB46}" type="presParOf" srcId="{E3E24CF1-450D-41A7-BEB8-FC8D987C90D1}" destId="{660359E5-4292-4027-9DBB-C95E1B4167DB}" srcOrd="0" destOrd="0" presId="urn:microsoft.com/office/officeart/2018/2/layout/IconVerticalSolidList"/>
    <dgm:cxn modelId="{E5677EDC-3082-4B88-8784-159B7BFD958E}" type="presParOf" srcId="{E3E24CF1-450D-41A7-BEB8-FC8D987C90D1}" destId="{CA20DB81-5DE2-4F31-8FB5-03F377D922CB}" srcOrd="1" destOrd="0" presId="urn:microsoft.com/office/officeart/2018/2/layout/IconVerticalSolidList"/>
    <dgm:cxn modelId="{E261F791-6B5A-4809-9439-A2F0B0FDBC5F}" type="presParOf" srcId="{E3E24CF1-450D-41A7-BEB8-FC8D987C90D1}" destId="{D4F4E099-8CAB-4ECD-A8A6-4B1F3BA873CC}" srcOrd="2" destOrd="0" presId="urn:microsoft.com/office/officeart/2018/2/layout/IconVerticalSolidList"/>
    <dgm:cxn modelId="{EBC8150C-2684-431D-8397-BA2DD358F44D}" type="presParOf" srcId="{E3E24CF1-450D-41A7-BEB8-FC8D987C90D1}" destId="{56283F34-0188-488C-95E6-1035F26B91AF}" srcOrd="3" destOrd="0" presId="urn:microsoft.com/office/officeart/2018/2/layout/IconVerticalSolidList"/>
    <dgm:cxn modelId="{E4936984-51FE-4C6D-8CA3-71DD551E4F1E}" type="presParOf" srcId="{61B5A965-4818-43C6-9DC9-901F82EF4697}" destId="{60EF3AFB-7EA4-4878-8CA0-4391E7DFC49D}" srcOrd="3" destOrd="0" presId="urn:microsoft.com/office/officeart/2018/2/layout/IconVerticalSolidList"/>
    <dgm:cxn modelId="{53B5829C-C458-454B-A1FD-083FF9CC459A}" type="presParOf" srcId="{61B5A965-4818-43C6-9DC9-901F82EF4697}" destId="{9DB603BC-D320-4CFE-ACB2-FEBC1A50BB83}" srcOrd="4" destOrd="0" presId="urn:microsoft.com/office/officeart/2018/2/layout/IconVerticalSolidList"/>
    <dgm:cxn modelId="{9EE3B736-013E-4F4C-8FDC-5A1EA6BBDF00}" type="presParOf" srcId="{9DB603BC-D320-4CFE-ACB2-FEBC1A50BB83}" destId="{EDB89D89-A1CA-4FE4-923C-17A8DDD159DF}" srcOrd="0" destOrd="0" presId="urn:microsoft.com/office/officeart/2018/2/layout/IconVerticalSolidList"/>
    <dgm:cxn modelId="{305DCF50-E702-435E-8AD5-46F61CABD0BE}" type="presParOf" srcId="{9DB603BC-D320-4CFE-ACB2-FEBC1A50BB83}" destId="{3282F230-9A1D-4BEA-8893-11A7D860B5F2}" srcOrd="1" destOrd="0" presId="urn:microsoft.com/office/officeart/2018/2/layout/IconVerticalSolidList"/>
    <dgm:cxn modelId="{D474E133-4609-4B69-A7EE-55823FFD4EB8}" type="presParOf" srcId="{9DB603BC-D320-4CFE-ACB2-FEBC1A50BB83}" destId="{95C42BC4-CE30-46CB-B855-D7ED40F3C859}" srcOrd="2" destOrd="0" presId="urn:microsoft.com/office/officeart/2018/2/layout/IconVerticalSolidList"/>
    <dgm:cxn modelId="{DD458F97-BA22-45DC-859D-F72F92801926}" type="presParOf" srcId="{9DB603BC-D320-4CFE-ACB2-FEBC1A50BB83}" destId="{9A309E3A-9262-4F55-B8FF-4580B62F1FC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A7C50F-9582-48DC-A24F-E6C896D47B86}" type="doc">
      <dgm:prSet loTypeId="urn:microsoft.com/office/officeart/2016/7/layout/RepeatingBendingProcessNew" loCatId="process" qsTypeId="urn:microsoft.com/office/officeart/2005/8/quickstyle/simple4" qsCatId="simple" csTypeId="urn:microsoft.com/office/officeart/2005/8/colors/colorful5" csCatId="colorful" phldr="1"/>
      <dgm:spPr/>
      <dgm:t>
        <a:bodyPr/>
        <a:lstStyle/>
        <a:p>
          <a:endParaRPr lang="en-US"/>
        </a:p>
      </dgm:t>
    </dgm:pt>
    <dgm:pt modelId="{BA658ECD-52AB-4380-BED4-B580A06BB268}">
      <dgm:prSet custT="1"/>
      <dgm:spPr/>
      <dgm:t>
        <a:bodyPr/>
        <a:lstStyle/>
        <a:p>
          <a:r>
            <a:rPr lang="fr-CH" sz="2000" dirty="0"/>
            <a:t>Conseil communal d’Ursy</a:t>
          </a:r>
          <a:endParaRPr lang="en-US" sz="2000" dirty="0"/>
        </a:p>
      </dgm:t>
    </dgm:pt>
    <dgm:pt modelId="{DB7A5CF1-C15C-4CCC-8C85-FF4EC0129732}" type="parTrans" cxnId="{CDC1A884-D67B-492C-B8E8-408D0A69A803}">
      <dgm:prSet/>
      <dgm:spPr/>
      <dgm:t>
        <a:bodyPr/>
        <a:lstStyle/>
        <a:p>
          <a:endParaRPr lang="en-US"/>
        </a:p>
      </dgm:t>
    </dgm:pt>
    <dgm:pt modelId="{8B70730D-DFF4-400B-A943-4A0C52DEF4F6}" type="sibTrans" cxnId="{CDC1A884-D67B-492C-B8E8-408D0A69A803}">
      <dgm:prSet/>
      <dgm:spPr/>
      <dgm:t>
        <a:bodyPr/>
        <a:lstStyle/>
        <a:p>
          <a:endParaRPr lang="en-US"/>
        </a:p>
      </dgm:t>
    </dgm:pt>
    <dgm:pt modelId="{72F1EFBF-03BC-49D7-A55E-75D01CB78660}">
      <dgm:prSet custT="1"/>
      <dgm:spPr/>
      <dgm:t>
        <a:bodyPr/>
        <a:lstStyle/>
        <a:p>
          <a:r>
            <a:rPr lang="en-US" sz="1200" dirty="0" err="1"/>
            <a:t>Responsables</a:t>
          </a:r>
          <a:r>
            <a:rPr lang="en-US" sz="1200" dirty="0"/>
            <a:t> du </a:t>
          </a:r>
          <a:r>
            <a:rPr lang="en-US" sz="1200" dirty="0" err="1"/>
            <a:t>dicastère</a:t>
          </a:r>
          <a:r>
            <a:rPr lang="en-US" sz="1200" dirty="0"/>
            <a:t>: Chloé Savary</a:t>
          </a:r>
        </a:p>
        <a:p>
          <a:r>
            <a:rPr lang="en-US" sz="1200" dirty="0" err="1"/>
            <a:t>Responsable</a:t>
          </a:r>
          <a:r>
            <a:rPr lang="en-US" sz="1200" dirty="0"/>
            <a:t> RH: Julien Ronce syndic</a:t>
          </a:r>
        </a:p>
      </dgm:t>
    </dgm:pt>
    <dgm:pt modelId="{F20A25E1-E8AC-46DC-90E3-12736291B8FB}" type="parTrans" cxnId="{1B435F22-845D-4A43-A678-D1BF111D235C}">
      <dgm:prSet/>
      <dgm:spPr/>
      <dgm:t>
        <a:bodyPr/>
        <a:lstStyle/>
        <a:p>
          <a:endParaRPr lang="en-US"/>
        </a:p>
      </dgm:t>
    </dgm:pt>
    <dgm:pt modelId="{91841C05-51B5-433D-BBCB-0364FD2D81CC}" type="sibTrans" cxnId="{1B435F22-845D-4A43-A678-D1BF111D235C}">
      <dgm:prSet/>
      <dgm:spPr/>
      <dgm:t>
        <a:bodyPr/>
        <a:lstStyle/>
        <a:p>
          <a:endParaRPr lang="en-US"/>
        </a:p>
      </dgm:t>
    </dgm:pt>
    <dgm:pt modelId="{843D32D6-D585-46A5-A359-EDDED7BE1E67}">
      <dgm:prSet/>
      <dgm:spPr/>
      <dgm:t>
        <a:bodyPr/>
        <a:lstStyle/>
        <a:p>
          <a:r>
            <a:rPr lang="fr-CH" dirty="0"/>
            <a:t>Responsable AES</a:t>
          </a:r>
        </a:p>
        <a:p>
          <a:r>
            <a:rPr lang="fr-CH" dirty="0"/>
            <a:t>(Veronica Gomez)</a:t>
          </a:r>
          <a:endParaRPr lang="en-US" dirty="0"/>
        </a:p>
      </dgm:t>
    </dgm:pt>
    <dgm:pt modelId="{CC35E615-6024-48B6-B090-D176DB33EF1A}" type="parTrans" cxnId="{1C50424F-F462-438B-9293-818188AC7E2C}">
      <dgm:prSet/>
      <dgm:spPr/>
      <dgm:t>
        <a:bodyPr/>
        <a:lstStyle/>
        <a:p>
          <a:endParaRPr lang="en-US"/>
        </a:p>
      </dgm:t>
    </dgm:pt>
    <dgm:pt modelId="{04083449-D476-4F4B-83D5-C8111E421320}" type="sibTrans" cxnId="{1C50424F-F462-438B-9293-818188AC7E2C}">
      <dgm:prSet/>
      <dgm:spPr/>
      <dgm:t>
        <a:bodyPr/>
        <a:lstStyle/>
        <a:p>
          <a:endParaRPr lang="en-US"/>
        </a:p>
      </dgm:t>
    </dgm:pt>
    <dgm:pt modelId="{D6450198-7E22-4BAC-A4E2-5171470BE5C5}">
      <dgm:prSet/>
      <dgm:spPr/>
      <dgm:t>
        <a:bodyPr/>
        <a:lstStyle/>
        <a:p>
          <a:r>
            <a:rPr lang="fr-CH" dirty="0"/>
            <a:t>Responsables de groupes: Petits 1-2H (Mélanie Gyger) et Grands 3-8 H (Estela Medeiros)</a:t>
          </a:r>
          <a:endParaRPr lang="en-US" dirty="0"/>
        </a:p>
      </dgm:t>
    </dgm:pt>
    <dgm:pt modelId="{DA86AA0C-FAFF-406B-92FE-F1315064D199}" type="parTrans" cxnId="{B8F70368-2E76-4A99-9EA0-500BAE868FFC}">
      <dgm:prSet/>
      <dgm:spPr/>
      <dgm:t>
        <a:bodyPr/>
        <a:lstStyle/>
        <a:p>
          <a:endParaRPr lang="en-US"/>
        </a:p>
      </dgm:t>
    </dgm:pt>
    <dgm:pt modelId="{74F20C98-2E5A-42F1-B06D-7A7F852B5BAC}" type="sibTrans" cxnId="{B8F70368-2E76-4A99-9EA0-500BAE868FFC}">
      <dgm:prSet/>
      <dgm:spPr/>
      <dgm:t>
        <a:bodyPr/>
        <a:lstStyle/>
        <a:p>
          <a:endParaRPr lang="en-US"/>
        </a:p>
      </dgm:t>
    </dgm:pt>
    <dgm:pt modelId="{491E7F29-BA6B-45EE-A753-88DCCDE1DFD2}">
      <dgm:prSet/>
      <dgm:spPr/>
      <dgm:t>
        <a:bodyPr/>
        <a:lstStyle/>
        <a:p>
          <a:r>
            <a:rPr lang="fr-CH" dirty="0"/>
            <a:t>Personnel formé et </a:t>
          </a:r>
          <a:r>
            <a:rPr lang="fr-CH" dirty="0" err="1"/>
            <a:t>auxilliaire</a:t>
          </a:r>
          <a:r>
            <a:rPr lang="fr-CH" dirty="0"/>
            <a:t> </a:t>
          </a:r>
          <a:endParaRPr lang="en-US" dirty="0"/>
        </a:p>
      </dgm:t>
    </dgm:pt>
    <dgm:pt modelId="{5DAAC268-97A3-432B-9F2B-A7AFA47219C4}" type="parTrans" cxnId="{00BF5166-A268-4F3F-AC07-E94CB97BCEB0}">
      <dgm:prSet/>
      <dgm:spPr/>
      <dgm:t>
        <a:bodyPr/>
        <a:lstStyle/>
        <a:p>
          <a:endParaRPr lang="en-US"/>
        </a:p>
      </dgm:t>
    </dgm:pt>
    <dgm:pt modelId="{F458615E-A0A9-4003-BBC4-77DA6B773AE2}" type="sibTrans" cxnId="{00BF5166-A268-4F3F-AC07-E94CB97BCEB0}">
      <dgm:prSet/>
      <dgm:spPr/>
      <dgm:t>
        <a:bodyPr/>
        <a:lstStyle/>
        <a:p>
          <a:endParaRPr lang="en-US"/>
        </a:p>
      </dgm:t>
    </dgm:pt>
    <dgm:pt modelId="{F3406760-F610-48F0-97EC-19C3698BB012}">
      <dgm:prSet/>
      <dgm:spPr/>
      <dgm:t>
        <a:bodyPr/>
        <a:lstStyle/>
        <a:p>
          <a:r>
            <a:rPr lang="fr-CH" dirty="0"/>
            <a:t>Apprentie  et stagiaire</a:t>
          </a:r>
          <a:endParaRPr lang="en-US" dirty="0"/>
        </a:p>
      </dgm:t>
    </dgm:pt>
    <dgm:pt modelId="{74DFA8E7-F949-483F-891E-D03F831D9B59}" type="parTrans" cxnId="{00A40B2E-85A9-42A9-90C8-7AA5FEDF56C5}">
      <dgm:prSet/>
      <dgm:spPr/>
      <dgm:t>
        <a:bodyPr/>
        <a:lstStyle/>
        <a:p>
          <a:endParaRPr lang="en-US"/>
        </a:p>
      </dgm:t>
    </dgm:pt>
    <dgm:pt modelId="{8EA5E7F0-E389-45C2-B392-CA7806DDD8A1}" type="sibTrans" cxnId="{00A40B2E-85A9-42A9-90C8-7AA5FEDF56C5}">
      <dgm:prSet/>
      <dgm:spPr/>
      <dgm:t>
        <a:bodyPr/>
        <a:lstStyle/>
        <a:p>
          <a:endParaRPr lang="en-US"/>
        </a:p>
      </dgm:t>
    </dgm:pt>
    <dgm:pt modelId="{779364E7-8817-4FBA-B077-730B23996065}" type="pres">
      <dgm:prSet presAssocID="{25A7C50F-9582-48DC-A24F-E6C896D47B86}" presName="Name0" presStyleCnt="0">
        <dgm:presLayoutVars>
          <dgm:dir/>
          <dgm:resizeHandles val="exact"/>
        </dgm:presLayoutVars>
      </dgm:prSet>
      <dgm:spPr/>
    </dgm:pt>
    <dgm:pt modelId="{07DEAF7D-A256-4AB4-960E-E1FE54E1AC16}" type="pres">
      <dgm:prSet presAssocID="{BA658ECD-52AB-4380-BED4-B580A06BB268}" presName="node" presStyleLbl="node1" presStyleIdx="0" presStyleCnt="6" custLinFactNeighborX="2031" custLinFactNeighborY="-163">
        <dgm:presLayoutVars>
          <dgm:bulletEnabled val="1"/>
        </dgm:presLayoutVars>
      </dgm:prSet>
      <dgm:spPr/>
    </dgm:pt>
    <dgm:pt modelId="{3332D267-7683-4225-A575-30481BFB720F}" type="pres">
      <dgm:prSet presAssocID="{8B70730D-DFF4-400B-A943-4A0C52DEF4F6}" presName="sibTrans" presStyleLbl="sibTrans1D1" presStyleIdx="0" presStyleCnt="5"/>
      <dgm:spPr/>
    </dgm:pt>
    <dgm:pt modelId="{BBCCBBB0-D569-4A08-A073-79F1F5D711BF}" type="pres">
      <dgm:prSet presAssocID="{8B70730D-DFF4-400B-A943-4A0C52DEF4F6}" presName="connectorText" presStyleLbl="sibTrans1D1" presStyleIdx="0" presStyleCnt="5"/>
      <dgm:spPr/>
    </dgm:pt>
    <dgm:pt modelId="{94C5540F-F17C-4F17-8FDC-AB935E01AE96}" type="pres">
      <dgm:prSet presAssocID="{72F1EFBF-03BC-49D7-A55E-75D01CB78660}" presName="node" presStyleLbl="node1" presStyleIdx="1" presStyleCnt="6" custLinFactNeighborX="-830" custLinFactNeighborY="-678">
        <dgm:presLayoutVars>
          <dgm:bulletEnabled val="1"/>
        </dgm:presLayoutVars>
      </dgm:prSet>
      <dgm:spPr/>
    </dgm:pt>
    <dgm:pt modelId="{A8C62ACD-FBBE-4654-84E1-AC4C443FA5B0}" type="pres">
      <dgm:prSet presAssocID="{91841C05-51B5-433D-BBCB-0364FD2D81CC}" presName="sibTrans" presStyleLbl="sibTrans1D1" presStyleIdx="1" presStyleCnt="5"/>
      <dgm:spPr/>
    </dgm:pt>
    <dgm:pt modelId="{7407B5F0-4902-48B4-9CFE-C189E69F5080}" type="pres">
      <dgm:prSet presAssocID="{91841C05-51B5-433D-BBCB-0364FD2D81CC}" presName="connectorText" presStyleLbl="sibTrans1D1" presStyleIdx="1" presStyleCnt="5"/>
      <dgm:spPr/>
    </dgm:pt>
    <dgm:pt modelId="{F160AD18-D148-4A23-8780-97B7A1E8073E}" type="pres">
      <dgm:prSet presAssocID="{843D32D6-D585-46A5-A359-EDDED7BE1E67}" presName="node" presStyleLbl="node1" presStyleIdx="2" presStyleCnt="6" custLinFactNeighborX="123" custLinFactNeighborY="2996">
        <dgm:presLayoutVars>
          <dgm:bulletEnabled val="1"/>
        </dgm:presLayoutVars>
      </dgm:prSet>
      <dgm:spPr/>
    </dgm:pt>
    <dgm:pt modelId="{1366839B-B9F0-4F9C-88F9-AEE36FD74EA8}" type="pres">
      <dgm:prSet presAssocID="{04083449-D476-4F4B-83D5-C8111E421320}" presName="sibTrans" presStyleLbl="sibTrans1D1" presStyleIdx="2" presStyleCnt="5"/>
      <dgm:spPr/>
    </dgm:pt>
    <dgm:pt modelId="{BC705B65-1611-46D0-81B1-24BEA3A5117E}" type="pres">
      <dgm:prSet presAssocID="{04083449-D476-4F4B-83D5-C8111E421320}" presName="connectorText" presStyleLbl="sibTrans1D1" presStyleIdx="2" presStyleCnt="5"/>
      <dgm:spPr/>
    </dgm:pt>
    <dgm:pt modelId="{6E0B255F-A053-4C80-BD04-6FBED9F8F527}" type="pres">
      <dgm:prSet presAssocID="{D6450198-7E22-4BAC-A4E2-5171470BE5C5}" presName="node" presStyleLbl="node1" presStyleIdx="3" presStyleCnt="6" custLinFactNeighborX="11866" custLinFactNeighborY="2996">
        <dgm:presLayoutVars>
          <dgm:bulletEnabled val="1"/>
        </dgm:presLayoutVars>
      </dgm:prSet>
      <dgm:spPr/>
    </dgm:pt>
    <dgm:pt modelId="{88E61403-CC02-4EE2-A0FC-5E186A5465B9}" type="pres">
      <dgm:prSet presAssocID="{74F20C98-2E5A-42F1-B06D-7A7F852B5BAC}" presName="sibTrans" presStyleLbl="sibTrans1D1" presStyleIdx="3" presStyleCnt="5"/>
      <dgm:spPr/>
    </dgm:pt>
    <dgm:pt modelId="{A1C1D068-F553-4DE0-BCAA-E6C79861BA76}" type="pres">
      <dgm:prSet presAssocID="{74F20C98-2E5A-42F1-B06D-7A7F852B5BAC}" presName="connectorText" presStyleLbl="sibTrans1D1" presStyleIdx="3" presStyleCnt="5"/>
      <dgm:spPr/>
    </dgm:pt>
    <dgm:pt modelId="{B0227F8D-8C61-4F0F-8FF9-89BBF4943BDF}" type="pres">
      <dgm:prSet presAssocID="{491E7F29-BA6B-45EE-A753-88DCCDE1DFD2}" presName="node" presStyleLbl="node1" presStyleIdx="4" presStyleCnt="6" custLinFactNeighborX="-15765" custLinFactNeighborY="1639">
        <dgm:presLayoutVars>
          <dgm:bulletEnabled val="1"/>
        </dgm:presLayoutVars>
      </dgm:prSet>
      <dgm:spPr/>
    </dgm:pt>
    <dgm:pt modelId="{CD8AFB4B-9E1E-4988-B7C9-4CCE6D072329}" type="pres">
      <dgm:prSet presAssocID="{F458615E-A0A9-4003-BBC4-77DA6B773AE2}" presName="sibTrans" presStyleLbl="sibTrans1D1" presStyleIdx="4" presStyleCnt="5"/>
      <dgm:spPr/>
    </dgm:pt>
    <dgm:pt modelId="{0CE4615D-66BF-4C33-BBD3-62A93517CA25}" type="pres">
      <dgm:prSet presAssocID="{F458615E-A0A9-4003-BBC4-77DA6B773AE2}" presName="connectorText" presStyleLbl="sibTrans1D1" presStyleIdx="4" presStyleCnt="5"/>
      <dgm:spPr/>
    </dgm:pt>
    <dgm:pt modelId="{3EB18A88-C9BA-43D6-BAE2-0A265A786ECC}" type="pres">
      <dgm:prSet presAssocID="{F3406760-F610-48F0-97EC-19C3698BB012}" presName="node" presStyleLbl="node1" presStyleIdx="5" presStyleCnt="6" custLinFactNeighborX="24786">
        <dgm:presLayoutVars>
          <dgm:bulletEnabled val="1"/>
        </dgm:presLayoutVars>
      </dgm:prSet>
      <dgm:spPr/>
    </dgm:pt>
  </dgm:ptLst>
  <dgm:cxnLst>
    <dgm:cxn modelId="{2D552D22-B6DE-479E-8D3B-B6AD42DDA144}" type="presOf" srcId="{8B70730D-DFF4-400B-A943-4A0C52DEF4F6}" destId="{BBCCBBB0-D569-4A08-A073-79F1F5D711BF}" srcOrd="1" destOrd="0" presId="urn:microsoft.com/office/officeart/2016/7/layout/RepeatingBendingProcessNew"/>
    <dgm:cxn modelId="{1B435F22-845D-4A43-A678-D1BF111D235C}" srcId="{25A7C50F-9582-48DC-A24F-E6C896D47B86}" destId="{72F1EFBF-03BC-49D7-A55E-75D01CB78660}" srcOrd="1" destOrd="0" parTransId="{F20A25E1-E8AC-46DC-90E3-12736291B8FB}" sibTransId="{91841C05-51B5-433D-BBCB-0364FD2D81CC}"/>
    <dgm:cxn modelId="{00A40B2E-85A9-42A9-90C8-7AA5FEDF56C5}" srcId="{25A7C50F-9582-48DC-A24F-E6C896D47B86}" destId="{F3406760-F610-48F0-97EC-19C3698BB012}" srcOrd="5" destOrd="0" parTransId="{74DFA8E7-F949-483F-891E-D03F831D9B59}" sibTransId="{8EA5E7F0-E389-45C2-B392-CA7806DDD8A1}"/>
    <dgm:cxn modelId="{25565435-5A2A-4B35-B288-A6DB9B2BAEF8}" type="presOf" srcId="{04083449-D476-4F4B-83D5-C8111E421320}" destId="{BC705B65-1611-46D0-81B1-24BEA3A5117E}" srcOrd="1" destOrd="0" presId="urn:microsoft.com/office/officeart/2016/7/layout/RepeatingBendingProcessNew"/>
    <dgm:cxn modelId="{43796538-054C-4C50-953E-1535F36F52B2}" type="presOf" srcId="{843D32D6-D585-46A5-A359-EDDED7BE1E67}" destId="{F160AD18-D148-4A23-8780-97B7A1E8073E}" srcOrd="0" destOrd="0" presId="urn:microsoft.com/office/officeart/2016/7/layout/RepeatingBendingProcessNew"/>
    <dgm:cxn modelId="{EBEFBD41-F2CF-41E7-9786-7D6567F5F820}" type="presOf" srcId="{91841C05-51B5-433D-BBCB-0364FD2D81CC}" destId="{A8C62ACD-FBBE-4654-84E1-AC4C443FA5B0}" srcOrd="0" destOrd="0" presId="urn:microsoft.com/office/officeart/2016/7/layout/RepeatingBendingProcessNew"/>
    <dgm:cxn modelId="{00BF5166-A268-4F3F-AC07-E94CB97BCEB0}" srcId="{25A7C50F-9582-48DC-A24F-E6C896D47B86}" destId="{491E7F29-BA6B-45EE-A753-88DCCDE1DFD2}" srcOrd="4" destOrd="0" parTransId="{5DAAC268-97A3-432B-9F2B-A7AFA47219C4}" sibTransId="{F458615E-A0A9-4003-BBC4-77DA6B773AE2}"/>
    <dgm:cxn modelId="{09441267-5251-44BD-AFE3-8628F63B06F3}" type="presOf" srcId="{F458615E-A0A9-4003-BBC4-77DA6B773AE2}" destId="{CD8AFB4B-9E1E-4988-B7C9-4CCE6D072329}" srcOrd="0" destOrd="0" presId="urn:microsoft.com/office/officeart/2016/7/layout/RepeatingBendingProcessNew"/>
    <dgm:cxn modelId="{B8F70368-2E76-4A99-9EA0-500BAE868FFC}" srcId="{25A7C50F-9582-48DC-A24F-E6C896D47B86}" destId="{D6450198-7E22-4BAC-A4E2-5171470BE5C5}" srcOrd="3" destOrd="0" parTransId="{DA86AA0C-FAFF-406B-92FE-F1315064D199}" sibTransId="{74F20C98-2E5A-42F1-B06D-7A7F852B5BAC}"/>
    <dgm:cxn modelId="{1C50424F-F462-438B-9293-818188AC7E2C}" srcId="{25A7C50F-9582-48DC-A24F-E6C896D47B86}" destId="{843D32D6-D585-46A5-A359-EDDED7BE1E67}" srcOrd="2" destOrd="0" parTransId="{CC35E615-6024-48B6-B090-D176DB33EF1A}" sibTransId="{04083449-D476-4F4B-83D5-C8111E421320}"/>
    <dgm:cxn modelId="{BFF3B174-8402-4578-968D-7A211741EF82}" type="presOf" srcId="{BA658ECD-52AB-4380-BED4-B580A06BB268}" destId="{07DEAF7D-A256-4AB4-960E-E1FE54E1AC16}" srcOrd="0" destOrd="0" presId="urn:microsoft.com/office/officeart/2016/7/layout/RepeatingBendingProcessNew"/>
    <dgm:cxn modelId="{431AA858-9712-4072-9059-55748D94B7EE}" type="presOf" srcId="{91841C05-51B5-433D-BBCB-0364FD2D81CC}" destId="{7407B5F0-4902-48B4-9CFE-C189E69F5080}" srcOrd="1" destOrd="0" presId="urn:microsoft.com/office/officeart/2016/7/layout/RepeatingBendingProcessNew"/>
    <dgm:cxn modelId="{A2A51F7D-9380-4B3E-B3CC-CBD388D393F1}" type="presOf" srcId="{74F20C98-2E5A-42F1-B06D-7A7F852B5BAC}" destId="{A1C1D068-F553-4DE0-BCAA-E6C79861BA76}" srcOrd="1" destOrd="0" presId="urn:microsoft.com/office/officeart/2016/7/layout/RepeatingBendingProcessNew"/>
    <dgm:cxn modelId="{9425D782-E500-4B92-A726-27A76AE57892}" type="presOf" srcId="{74F20C98-2E5A-42F1-B06D-7A7F852B5BAC}" destId="{88E61403-CC02-4EE2-A0FC-5E186A5465B9}" srcOrd="0" destOrd="0" presId="urn:microsoft.com/office/officeart/2016/7/layout/RepeatingBendingProcessNew"/>
    <dgm:cxn modelId="{CDC1A884-D67B-492C-B8E8-408D0A69A803}" srcId="{25A7C50F-9582-48DC-A24F-E6C896D47B86}" destId="{BA658ECD-52AB-4380-BED4-B580A06BB268}" srcOrd="0" destOrd="0" parTransId="{DB7A5CF1-C15C-4CCC-8C85-FF4EC0129732}" sibTransId="{8B70730D-DFF4-400B-A943-4A0C52DEF4F6}"/>
    <dgm:cxn modelId="{15187BA7-9A15-4EFF-8690-9D5F81C78624}" type="presOf" srcId="{72F1EFBF-03BC-49D7-A55E-75D01CB78660}" destId="{94C5540F-F17C-4F17-8FDC-AB935E01AE96}" srcOrd="0" destOrd="0" presId="urn:microsoft.com/office/officeart/2016/7/layout/RepeatingBendingProcessNew"/>
    <dgm:cxn modelId="{D50981B6-9CD6-459D-AF9A-2A823B596F28}" type="presOf" srcId="{D6450198-7E22-4BAC-A4E2-5171470BE5C5}" destId="{6E0B255F-A053-4C80-BD04-6FBED9F8F527}" srcOrd="0" destOrd="0" presId="urn:microsoft.com/office/officeart/2016/7/layout/RepeatingBendingProcessNew"/>
    <dgm:cxn modelId="{FF359AB6-6DD6-4F72-B590-240A9238F6B2}" type="presOf" srcId="{25A7C50F-9582-48DC-A24F-E6C896D47B86}" destId="{779364E7-8817-4FBA-B077-730B23996065}" srcOrd="0" destOrd="0" presId="urn:microsoft.com/office/officeart/2016/7/layout/RepeatingBendingProcessNew"/>
    <dgm:cxn modelId="{017B3DE6-04D7-4900-B765-9B50A0E1C1B1}" type="presOf" srcId="{F3406760-F610-48F0-97EC-19C3698BB012}" destId="{3EB18A88-C9BA-43D6-BAE2-0A265A786ECC}" srcOrd="0" destOrd="0" presId="urn:microsoft.com/office/officeart/2016/7/layout/RepeatingBendingProcessNew"/>
    <dgm:cxn modelId="{0D99B6EC-8384-4B4C-BA19-69C0D72A14E8}" type="presOf" srcId="{F458615E-A0A9-4003-BBC4-77DA6B773AE2}" destId="{0CE4615D-66BF-4C33-BBD3-62A93517CA25}" srcOrd="1" destOrd="0" presId="urn:microsoft.com/office/officeart/2016/7/layout/RepeatingBendingProcessNew"/>
    <dgm:cxn modelId="{8352CEED-A968-48E4-9F54-122EB2474E47}" type="presOf" srcId="{04083449-D476-4F4B-83D5-C8111E421320}" destId="{1366839B-B9F0-4F9C-88F9-AEE36FD74EA8}" srcOrd="0" destOrd="0" presId="urn:microsoft.com/office/officeart/2016/7/layout/RepeatingBendingProcessNew"/>
    <dgm:cxn modelId="{6244F4F0-AC20-4057-A74A-7632C58A493B}" type="presOf" srcId="{491E7F29-BA6B-45EE-A753-88DCCDE1DFD2}" destId="{B0227F8D-8C61-4F0F-8FF9-89BBF4943BDF}" srcOrd="0" destOrd="0" presId="urn:microsoft.com/office/officeart/2016/7/layout/RepeatingBendingProcessNew"/>
    <dgm:cxn modelId="{80B75BF5-44C3-401D-8A6B-D9F41236266A}" type="presOf" srcId="{8B70730D-DFF4-400B-A943-4A0C52DEF4F6}" destId="{3332D267-7683-4225-A575-30481BFB720F}" srcOrd="0" destOrd="0" presId="urn:microsoft.com/office/officeart/2016/7/layout/RepeatingBendingProcessNew"/>
    <dgm:cxn modelId="{C2A28865-2FB4-44B9-AD6A-4852F79F7C09}" type="presParOf" srcId="{779364E7-8817-4FBA-B077-730B23996065}" destId="{07DEAF7D-A256-4AB4-960E-E1FE54E1AC16}" srcOrd="0" destOrd="0" presId="urn:microsoft.com/office/officeart/2016/7/layout/RepeatingBendingProcessNew"/>
    <dgm:cxn modelId="{441A16A8-A23B-42E4-BE26-8A7A73CFE468}" type="presParOf" srcId="{779364E7-8817-4FBA-B077-730B23996065}" destId="{3332D267-7683-4225-A575-30481BFB720F}" srcOrd="1" destOrd="0" presId="urn:microsoft.com/office/officeart/2016/7/layout/RepeatingBendingProcessNew"/>
    <dgm:cxn modelId="{37FE7801-8A67-46C6-AA8A-4A5ACB7E6E08}" type="presParOf" srcId="{3332D267-7683-4225-A575-30481BFB720F}" destId="{BBCCBBB0-D569-4A08-A073-79F1F5D711BF}" srcOrd="0" destOrd="0" presId="urn:microsoft.com/office/officeart/2016/7/layout/RepeatingBendingProcessNew"/>
    <dgm:cxn modelId="{7CB69FF3-A16F-4954-9A3A-19603F27E44A}" type="presParOf" srcId="{779364E7-8817-4FBA-B077-730B23996065}" destId="{94C5540F-F17C-4F17-8FDC-AB935E01AE96}" srcOrd="2" destOrd="0" presId="urn:microsoft.com/office/officeart/2016/7/layout/RepeatingBendingProcessNew"/>
    <dgm:cxn modelId="{D56FFD3D-296B-4FFE-B193-7E928EDDCC05}" type="presParOf" srcId="{779364E7-8817-4FBA-B077-730B23996065}" destId="{A8C62ACD-FBBE-4654-84E1-AC4C443FA5B0}" srcOrd="3" destOrd="0" presId="urn:microsoft.com/office/officeart/2016/7/layout/RepeatingBendingProcessNew"/>
    <dgm:cxn modelId="{26AAB428-9D88-4832-9010-78FE2106DE08}" type="presParOf" srcId="{A8C62ACD-FBBE-4654-84E1-AC4C443FA5B0}" destId="{7407B5F0-4902-48B4-9CFE-C189E69F5080}" srcOrd="0" destOrd="0" presId="urn:microsoft.com/office/officeart/2016/7/layout/RepeatingBendingProcessNew"/>
    <dgm:cxn modelId="{35F2218D-A885-4BFA-B3FA-E240FFA3E393}" type="presParOf" srcId="{779364E7-8817-4FBA-B077-730B23996065}" destId="{F160AD18-D148-4A23-8780-97B7A1E8073E}" srcOrd="4" destOrd="0" presId="urn:microsoft.com/office/officeart/2016/7/layout/RepeatingBendingProcessNew"/>
    <dgm:cxn modelId="{3B029569-CB38-48D4-8042-E8A181A1BC8E}" type="presParOf" srcId="{779364E7-8817-4FBA-B077-730B23996065}" destId="{1366839B-B9F0-4F9C-88F9-AEE36FD74EA8}" srcOrd="5" destOrd="0" presId="urn:microsoft.com/office/officeart/2016/7/layout/RepeatingBendingProcessNew"/>
    <dgm:cxn modelId="{E357BDBF-B1F6-48E6-BE19-A91B11466ADE}" type="presParOf" srcId="{1366839B-B9F0-4F9C-88F9-AEE36FD74EA8}" destId="{BC705B65-1611-46D0-81B1-24BEA3A5117E}" srcOrd="0" destOrd="0" presId="urn:microsoft.com/office/officeart/2016/7/layout/RepeatingBendingProcessNew"/>
    <dgm:cxn modelId="{8EFDE49F-8FBA-4A4B-97D8-6E4D0D221366}" type="presParOf" srcId="{779364E7-8817-4FBA-B077-730B23996065}" destId="{6E0B255F-A053-4C80-BD04-6FBED9F8F527}" srcOrd="6" destOrd="0" presId="urn:microsoft.com/office/officeart/2016/7/layout/RepeatingBendingProcessNew"/>
    <dgm:cxn modelId="{BA94919B-609B-4A1E-B21C-EA9F978C60EA}" type="presParOf" srcId="{779364E7-8817-4FBA-B077-730B23996065}" destId="{88E61403-CC02-4EE2-A0FC-5E186A5465B9}" srcOrd="7" destOrd="0" presId="urn:microsoft.com/office/officeart/2016/7/layout/RepeatingBendingProcessNew"/>
    <dgm:cxn modelId="{B107EFEE-7C1C-4D58-9A9E-E4FF477C6B34}" type="presParOf" srcId="{88E61403-CC02-4EE2-A0FC-5E186A5465B9}" destId="{A1C1D068-F553-4DE0-BCAA-E6C79861BA76}" srcOrd="0" destOrd="0" presId="urn:microsoft.com/office/officeart/2016/7/layout/RepeatingBendingProcessNew"/>
    <dgm:cxn modelId="{08746586-F662-467D-B204-A6652045BCFE}" type="presParOf" srcId="{779364E7-8817-4FBA-B077-730B23996065}" destId="{B0227F8D-8C61-4F0F-8FF9-89BBF4943BDF}" srcOrd="8" destOrd="0" presId="urn:microsoft.com/office/officeart/2016/7/layout/RepeatingBendingProcessNew"/>
    <dgm:cxn modelId="{CA250421-A7CC-44B5-A35B-C45E6F00EE59}" type="presParOf" srcId="{779364E7-8817-4FBA-B077-730B23996065}" destId="{CD8AFB4B-9E1E-4988-B7C9-4CCE6D072329}" srcOrd="9" destOrd="0" presId="urn:microsoft.com/office/officeart/2016/7/layout/RepeatingBendingProcessNew"/>
    <dgm:cxn modelId="{DFEBF24C-97B8-4533-BE07-8A11D52A82E8}" type="presParOf" srcId="{CD8AFB4B-9E1E-4988-B7C9-4CCE6D072329}" destId="{0CE4615D-66BF-4C33-BBD3-62A93517CA25}" srcOrd="0" destOrd="0" presId="urn:microsoft.com/office/officeart/2016/7/layout/RepeatingBendingProcessNew"/>
    <dgm:cxn modelId="{9F90585D-5A28-4619-895A-226121ED59F7}" type="presParOf" srcId="{779364E7-8817-4FBA-B077-730B23996065}" destId="{3EB18A88-C9BA-43D6-BAE2-0A265A786ECC}"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9E2EB8-2C8E-435B-8B52-86E8A4B7E6EB}"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5D42F10A-A4A5-4E13-AAFC-21BB566089FB}">
      <dgm:prSet/>
      <dgm:spPr/>
      <dgm:t>
        <a:bodyPr/>
        <a:lstStyle/>
        <a:p>
          <a:pPr>
            <a:lnSpc>
              <a:spcPct val="100000"/>
            </a:lnSpc>
          </a:pPr>
          <a:r>
            <a:rPr lang="fr-CH" dirty="0"/>
            <a:t>Les inscriptions sur Mon Portail seront validées encore demain</a:t>
          </a:r>
          <a:endParaRPr lang="en-US" b="1" u="sng" dirty="0"/>
        </a:p>
      </dgm:t>
    </dgm:pt>
    <dgm:pt modelId="{620DADD0-22C7-4D03-81CE-DFCFAA5AC11F}" type="parTrans" cxnId="{BF1C3DBD-3360-4677-B80A-5C399816BA45}">
      <dgm:prSet/>
      <dgm:spPr/>
      <dgm:t>
        <a:bodyPr/>
        <a:lstStyle/>
        <a:p>
          <a:endParaRPr lang="en-US"/>
        </a:p>
      </dgm:t>
    </dgm:pt>
    <dgm:pt modelId="{CDC96177-CC5A-4095-8D30-694EC3BCC823}" type="sibTrans" cxnId="{BF1C3DBD-3360-4677-B80A-5C399816BA45}">
      <dgm:prSet/>
      <dgm:spPr/>
      <dgm:t>
        <a:bodyPr/>
        <a:lstStyle/>
        <a:p>
          <a:pPr>
            <a:lnSpc>
              <a:spcPct val="100000"/>
            </a:lnSpc>
          </a:pPr>
          <a:endParaRPr lang="en-US"/>
        </a:p>
      </dgm:t>
    </dgm:pt>
    <dgm:pt modelId="{B3491DCC-3951-4F61-9EE5-320C6CE9C522}">
      <dgm:prSet/>
      <dgm:spPr/>
      <dgm:t>
        <a:bodyPr/>
        <a:lstStyle/>
        <a:p>
          <a:pPr>
            <a:lnSpc>
              <a:spcPct val="100000"/>
            </a:lnSpc>
          </a:pPr>
          <a:r>
            <a:rPr lang="fr-FR" dirty="0"/>
            <a:t>Visite de l’AES parents et futurs 1H</a:t>
          </a:r>
        </a:p>
        <a:p>
          <a:pPr>
            <a:lnSpc>
              <a:spcPct val="100000"/>
            </a:lnSpc>
          </a:pPr>
          <a:r>
            <a:rPr lang="fr-CH" b="1" u="sng" dirty="0"/>
            <a:t>2 juillet de 17-19h </a:t>
          </a:r>
        </a:p>
      </dgm:t>
    </dgm:pt>
    <dgm:pt modelId="{5CE098DC-5524-4965-B145-81FEE69A3312}" type="parTrans" cxnId="{B32DEA71-5C7F-4677-B3CF-59D44F8FA12F}">
      <dgm:prSet/>
      <dgm:spPr/>
      <dgm:t>
        <a:bodyPr/>
        <a:lstStyle/>
        <a:p>
          <a:endParaRPr lang="fr-CH"/>
        </a:p>
      </dgm:t>
    </dgm:pt>
    <dgm:pt modelId="{D7FC9C66-6429-40E7-9134-CC9428AAA291}" type="sibTrans" cxnId="{B32DEA71-5C7F-4677-B3CF-59D44F8FA12F}">
      <dgm:prSet/>
      <dgm:spPr/>
      <dgm:t>
        <a:bodyPr/>
        <a:lstStyle/>
        <a:p>
          <a:pPr>
            <a:lnSpc>
              <a:spcPct val="100000"/>
            </a:lnSpc>
          </a:pPr>
          <a:endParaRPr lang="fr-CH"/>
        </a:p>
      </dgm:t>
    </dgm:pt>
    <dgm:pt modelId="{78B25F3E-0A08-406C-84BE-1D918969BD33}">
      <dgm:prSet/>
      <dgm:spPr/>
      <dgm:t>
        <a:bodyPr/>
        <a:lstStyle/>
        <a:p>
          <a:pPr>
            <a:lnSpc>
              <a:spcPct val="100000"/>
            </a:lnSpc>
          </a:pPr>
          <a:r>
            <a:rPr lang="fr-FR" dirty="0"/>
            <a:t>Dernières inscriptions pour les unités spéciales des 1H et 2H  avant le</a:t>
          </a:r>
          <a:r>
            <a:rPr lang="fr-FR" b="1" u="sng" dirty="0"/>
            <a:t> </a:t>
          </a:r>
        </a:p>
        <a:p>
          <a:pPr>
            <a:lnSpc>
              <a:spcPct val="100000"/>
            </a:lnSpc>
          </a:pPr>
          <a:r>
            <a:rPr lang="fr-FR" b="1" u="sng" dirty="0"/>
            <a:t>07 août 2026</a:t>
          </a:r>
          <a:endParaRPr lang="fr-CH" b="1" u="sng" dirty="0"/>
        </a:p>
      </dgm:t>
    </dgm:pt>
    <dgm:pt modelId="{C4C5270B-6330-40EB-86A9-E78B768D0038}" type="parTrans" cxnId="{1021CD7A-BE11-4EAC-81C8-FF0B0844DC08}">
      <dgm:prSet/>
      <dgm:spPr/>
      <dgm:t>
        <a:bodyPr/>
        <a:lstStyle/>
        <a:p>
          <a:endParaRPr lang="fr-CH"/>
        </a:p>
      </dgm:t>
    </dgm:pt>
    <dgm:pt modelId="{C6AA9F82-B557-4E44-8C77-6E7238682774}" type="sibTrans" cxnId="{1021CD7A-BE11-4EAC-81C8-FF0B0844DC08}">
      <dgm:prSet/>
      <dgm:spPr/>
      <dgm:t>
        <a:bodyPr/>
        <a:lstStyle/>
        <a:p>
          <a:pPr>
            <a:lnSpc>
              <a:spcPct val="100000"/>
            </a:lnSpc>
          </a:pPr>
          <a:endParaRPr lang="fr-CH"/>
        </a:p>
      </dgm:t>
    </dgm:pt>
    <dgm:pt modelId="{0B87AC2A-4F46-41D0-AEF7-385B527375D1}">
      <dgm:prSet/>
      <dgm:spPr/>
      <dgm:t>
        <a:bodyPr/>
        <a:lstStyle/>
        <a:p>
          <a:pPr>
            <a:lnSpc>
              <a:spcPct val="100000"/>
            </a:lnSpc>
          </a:pPr>
          <a:r>
            <a:rPr lang="fr-FR" dirty="0"/>
            <a:t>Rentrée </a:t>
          </a:r>
          <a:r>
            <a:rPr lang="fr-FR" b="0" u="none" dirty="0"/>
            <a:t>scolaire </a:t>
          </a:r>
          <a:r>
            <a:rPr lang="fr-FR" b="1" u="sng" dirty="0"/>
            <a:t>le jeudi 27 août 2026 </a:t>
          </a:r>
          <a:endParaRPr lang="fr-CH" b="1" u="sng" dirty="0"/>
        </a:p>
      </dgm:t>
    </dgm:pt>
    <dgm:pt modelId="{A993653E-CD26-4221-9E38-6CEDF19D4492}" type="parTrans" cxnId="{DFD76597-CF3B-4F27-85D5-FA5DE5B47D30}">
      <dgm:prSet/>
      <dgm:spPr/>
      <dgm:t>
        <a:bodyPr/>
        <a:lstStyle/>
        <a:p>
          <a:endParaRPr lang="fr-CH"/>
        </a:p>
      </dgm:t>
    </dgm:pt>
    <dgm:pt modelId="{954D5967-CB7D-4355-9DA4-B9322E22D6AB}" type="sibTrans" cxnId="{DFD76597-CF3B-4F27-85D5-FA5DE5B47D30}">
      <dgm:prSet/>
      <dgm:spPr/>
      <dgm:t>
        <a:bodyPr/>
        <a:lstStyle/>
        <a:p>
          <a:endParaRPr lang="fr-CH"/>
        </a:p>
      </dgm:t>
    </dgm:pt>
    <dgm:pt modelId="{61395697-8079-4930-A132-F53A15540D37}" type="pres">
      <dgm:prSet presAssocID="{2A9E2EB8-2C8E-435B-8B52-86E8A4B7E6EB}" presName="root" presStyleCnt="0">
        <dgm:presLayoutVars>
          <dgm:dir/>
          <dgm:resizeHandles val="exact"/>
        </dgm:presLayoutVars>
      </dgm:prSet>
      <dgm:spPr/>
    </dgm:pt>
    <dgm:pt modelId="{658D97AA-3813-4248-8EE6-317A4ED78AD5}" type="pres">
      <dgm:prSet presAssocID="{2A9E2EB8-2C8E-435B-8B52-86E8A4B7E6EB}" presName="container" presStyleCnt="0">
        <dgm:presLayoutVars>
          <dgm:dir/>
          <dgm:resizeHandles val="exact"/>
        </dgm:presLayoutVars>
      </dgm:prSet>
      <dgm:spPr/>
    </dgm:pt>
    <dgm:pt modelId="{E9AA03C3-6E83-4FBC-825B-1092ECACA697}" type="pres">
      <dgm:prSet presAssocID="{5D42F10A-A4A5-4E13-AAFC-21BB566089FB}" presName="compNode" presStyleCnt="0"/>
      <dgm:spPr/>
    </dgm:pt>
    <dgm:pt modelId="{BC0D8152-37B9-4433-9B16-DFF5E4223135}" type="pres">
      <dgm:prSet presAssocID="{5D42F10A-A4A5-4E13-AAFC-21BB566089FB}" presName="iconBgRect" presStyleLbl="bgShp" presStyleIdx="0" presStyleCnt="4"/>
      <dgm:spPr/>
    </dgm:pt>
    <dgm:pt modelId="{2D5B5719-8713-4D8B-A3FD-E21E86EB9575}" type="pres">
      <dgm:prSet presAssocID="{5D42F10A-A4A5-4E13-AAFC-21BB566089F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oignée de main"/>
        </a:ext>
      </dgm:extLst>
    </dgm:pt>
    <dgm:pt modelId="{2FD14F4A-C85D-4E66-8BFC-5F318CC00614}" type="pres">
      <dgm:prSet presAssocID="{5D42F10A-A4A5-4E13-AAFC-21BB566089FB}" presName="spaceRect" presStyleCnt="0"/>
      <dgm:spPr/>
    </dgm:pt>
    <dgm:pt modelId="{EADE8F1D-F2FE-4DFA-AA07-AECB3D4E4636}" type="pres">
      <dgm:prSet presAssocID="{5D42F10A-A4A5-4E13-AAFC-21BB566089FB}" presName="textRect" presStyleLbl="revTx" presStyleIdx="0" presStyleCnt="4">
        <dgm:presLayoutVars>
          <dgm:chMax val="1"/>
          <dgm:chPref val="1"/>
        </dgm:presLayoutVars>
      </dgm:prSet>
      <dgm:spPr/>
    </dgm:pt>
    <dgm:pt modelId="{B017087D-4DBE-4BD2-AE5B-240657FBCA92}" type="pres">
      <dgm:prSet presAssocID="{CDC96177-CC5A-4095-8D30-694EC3BCC823}" presName="sibTrans" presStyleLbl="sibTrans2D1" presStyleIdx="0" presStyleCnt="0"/>
      <dgm:spPr/>
    </dgm:pt>
    <dgm:pt modelId="{3A781C11-314D-4AD4-842A-BBC4457C1988}" type="pres">
      <dgm:prSet presAssocID="{B3491DCC-3951-4F61-9EE5-320C6CE9C522}" presName="compNode" presStyleCnt="0"/>
      <dgm:spPr/>
    </dgm:pt>
    <dgm:pt modelId="{27B159FF-7069-4E99-A99C-12672BBC64A8}" type="pres">
      <dgm:prSet presAssocID="{B3491DCC-3951-4F61-9EE5-320C6CE9C522}" presName="iconBgRect" presStyleLbl="bgShp" presStyleIdx="1" presStyleCnt="4"/>
      <dgm:spPr/>
    </dgm:pt>
    <dgm:pt modelId="{605A2110-165C-4694-82BF-6D87BBDB2F55}" type="pres">
      <dgm:prSet presAssocID="{B3491DCC-3951-4F61-9EE5-320C6CE9C522}" presName="iconRect"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igne de la main avec un remplissage uni"/>
        </a:ext>
      </dgm:extLst>
    </dgm:pt>
    <dgm:pt modelId="{D56E6FD0-AD20-4258-91B2-309F15BA3973}" type="pres">
      <dgm:prSet presAssocID="{B3491DCC-3951-4F61-9EE5-320C6CE9C522}" presName="spaceRect" presStyleCnt="0"/>
      <dgm:spPr/>
    </dgm:pt>
    <dgm:pt modelId="{30C3A65E-5AE9-4944-A9A0-7F1085FD03DB}" type="pres">
      <dgm:prSet presAssocID="{B3491DCC-3951-4F61-9EE5-320C6CE9C522}" presName="textRect" presStyleLbl="revTx" presStyleIdx="1" presStyleCnt="4">
        <dgm:presLayoutVars>
          <dgm:chMax val="1"/>
          <dgm:chPref val="1"/>
        </dgm:presLayoutVars>
      </dgm:prSet>
      <dgm:spPr/>
    </dgm:pt>
    <dgm:pt modelId="{0024C34E-0FF8-4513-A45B-7965E42F2F40}" type="pres">
      <dgm:prSet presAssocID="{D7FC9C66-6429-40E7-9134-CC9428AAA291}" presName="sibTrans" presStyleLbl="sibTrans2D1" presStyleIdx="0" presStyleCnt="0"/>
      <dgm:spPr/>
    </dgm:pt>
    <dgm:pt modelId="{348C958C-CBA8-42E7-9996-235C5C6BA7F5}" type="pres">
      <dgm:prSet presAssocID="{78B25F3E-0A08-406C-84BE-1D918969BD33}" presName="compNode" presStyleCnt="0"/>
      <dgm:spPr/>
    </dgm:pt>
    <dgm:pt modelId="{51FE77BC-03A5-4C2B-A631-9A70E4B4D875}" type="pres">
      <dgm:prSet presAssocID="{78B25F3E-0A08-406C-84BE-1D918969BD33}" presName="iconBgRect" presStyleLbl="bgShp" presStyleIdx="2" presStyleCnt="4"/>
      <dgm:spPr/>
    </dgm:pt>
    <dgm:pt modelId="{B40B5E4C-16DD-4A83-A292-F5E001EEDC5F}" type="pres">
      <dgm:prSet presAssocID="{78B25F3E-0A08-406C-84BE-1D918969BD33}"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Porte-bloc avec un remplissage uni"/>
        </a:ext>
      </dgm:extLst>
    </dgm:pt>
    <dgm:pt modelId="{A4BDD9EA-4FB4-4F60-9B6E-29C2A41E430C}" type="pres">
      <dgm:prSet presAssocID="{78B25F3E-0A08-406C-84BE-1D918969BD33}" presName="spaceRect" presStyleCnt="0"/>
      <dgm:spPr/>
    </dgm:pt>
    <dgm:pt modelId="{E52DAC7F-5A01-4139-926D-D290C7C1D674}" type="pres">
      <dgm:prSet presAssocID="{78B25F3E-0A08-406C-84BE-1D918969BD33}" presName="textRect" presStyleLbl="revTx" presStyleIdx="2" presStyleCnt="4">
        <dgm:presLayoutVars>
          <dgm:chMax val="1"/>
          <dgm:chPref val="1"/>
        </dgm:presLayoutVars>
      </dgm:prSet>
      <dgm:spPr/>
    </dgm:pt>
    <dgm:pt modelId="{0EFA3387-3F0B-4790-B741-A39470B91D67}" type="pres">
      <dgm:prSet presAssocID="{C6AA9F82-B557-4E44-8C77-6E7238682774}" presName="sibTrans" presStyleLbl="sibTrans2D1" presStyleIdx="0" presStyleCnt="0"/>
      <dgm:spPr/>
    </dgm:pt>
    <dgm:pt modelId="{1926F04B-5EC3-4879-A5DC-094E7D6C31EC}" type="pres">
      <dgm:prSet presAssocID="{0B87AC2A-4F46-41D0-AEF7-385B527375D1}" presName="compNode" presStyleCnt="0"/>
      <dgm:spPr/>
    </dgm:pt>
    <dgm:pt modelId="{B63AAA8B-7906-486C-B0B0-1422F2E74519}" type="pres">
      <dgm:prSet presAssocID="{0B87AC2A-4F46-41D0-AEF7-385B527375D1}" presName="iconBgRect" presStyleLbl="bgShp" presStyleIdx="3" presStyleCnt="4"/>
      <dgm:spPr/>
    </dgm:pt>
    <dgm:pt modelId="{EE4E7F33-02B9-47CB-B4F6-8FF0051BF299}" type="pres">
      <dgm:prSet presAssocID="{0B87AC2A-4F46-41D0-AEF7-385B527375D1}"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loches contour"/>
        </a:ext>
      </dgm:extLst>
    </dgm:pt>
    <dgm:pt modelId="{9878BD2E-C12B-4E80-88DD-AD28412F7B4A}" type="pres">
      <dgm:prSet presAssocID="{0B87AC2A-4F46-41D0-AEF7-385B527375D1}" presName="spaceRect" presStyleCnt="0"/>
      <dgm:spPr/>
    </dgm:pt>
    <dgm:pt modelId="{84402321-4D11-46F7-A49D-27B49C762491}" type="pres">
      <dgm:prSet presAssocID="{0B87AC2A-4F46-41D0-AEF7-385B527375D1}" presName="textRect" presStyleLbl="revTx" presStyleIdx="3" presStyleCnt="4">
        <dgm:presLayoutVars>
          <dgm:chMax val="1"/>
          <dgm:chPref val="1"/>
        </dgm:presLayoutVars>
      </dgm:prSet>
      <dgm:spPr/>
    </dgm:pt>
  </dgm:ptLst>
  <dgm:cxnLst>
    <dgm:cxn modelId="{8E740901-AF26-4D22-95BE-C20C62AEC256}" type="presOf" srcId="{B3491DCC-3951-4F61-9EE5-320C6CE9C522}" destId="{30C3A65E-5AE9-4944-A9A0-7F1085FD03DB}" srcOrd="0" destOrd="0" presId="urn:microsoft.com/office/officeart/2018/2/layout/IconCircleList"/>
    <dgm:cxn modelId="{EDE85C28-6FFC-48FA-A5FD-531CC7AE9D67}" type="presOf" srcId="{CDC96177-CC5A-4095-8D30-694EC3BCC823}" destId="{B017087D-4DBE-4BD2-AE5B-240657FBCA92}" srcOrd="0" destOrd="0" presId="urn:microsoft.com/office/officeart/2018/2/layout/IconCircleList"/>
    <dgm:cxn modelId="{F722F12D-833D-4BFD-A8E6-8C5E12D5ED0B}" type="presOf" srcId="{78B25F3E-0A08-406C-84BE-1D918969BD33}" destId="{E52DAC7F-5A01-4139-926D-D290C7C1D674}" srcOrd="0" destOrd="0" presId="urn:microsoft.com/office/officeart/2018/2/layout/IconCircleList"/>
    <dgm:cxn modelId="{B9F18B2E-2EAB-4F88-A8A8-885606EC81BC}" type="presOf" srcId="{2A9E2EB8-2C8E-435B-8B52-86E8A4B7E6EB}" destId="{61395697-8079-4930-A132-F53A15540D37}" srcOrd="0" destOrd="0" presId="urn:microsoft.com/office/officeart/2018/2/layout/IconCircleList"/>
    <dgm:cxn modelId="{8F6E8B3B-53EA-43ED-9778-B5096F87B132}" type="presOf" srcId="{0B87AC2A-4F46-41D0-AEF7-385B527375D1}" destId="{84402321-4D11-46F7-A49D-27B49C762491}" srcOrd="0" destOrd="0" presId="urn:microsoft.com/office/officeart/2018/2/layout/IconCircleList"/>
    <dgm:cxn modelId="{2C63C245-67FD-4F85-8332-95E34680CA53}" type="presOf" srcId="{5D42F10A-A4A5-4E13-AAFC-21BB566089FB}" destId="{EADE8F1D-F2FE-4DFA-AA07-AECB3D4E4636}" srcOrd="0" destOrd="0" presId="urn:microsoft.com/office/officeart/2018/2/layout/IconCircleList"/>
    <dgm:cxn modelId="{81A8CD48-B608-43B8-91FB-F5B2A013BE83}" type="presOf" srcId="{D7FC9C66-6429-40E7-9134-CC9428AAA291}" destId="{0024C34E-0FF8-4513-A45B-7965E42F2F40}" srcOrd="0" destOrd="0" presId="urn:microsoft.com/office/officeart/2018/2/layout/IconCircleList"/>
    <dgm:cxn modelId="{B32DEA71-5C7F-4677-B3CF-59D44F8FA12F}" srcId="{2A9E2EB8-2C8E-435B-8B52-86E8A4B7E6EB}" destId="{B3491DCC-3951-4F61-9EE5-320C6CE9C522}" srcOrd="1" destOrd="0" parTransId="{5CE098DC-5524-4965-B145-81FEE69A3312}" sibTransId="{D7FC9C66-6429-40E7-9134-CC9428AAA291}"/>
    <dgm:cxn modelId="{1021CD7A-BE11-4EAC-81C8-FF0B0844DC08}" srcId="{2A9E2EB8-2C8E-435B-8B52-86E8A4B7E6EB}" destId="{78B25F3E-0A08-406C-84BE-1D918969BD33}" srcOrd="2" destOrd="0" parTransId="{C4C5270B-6330-40EB-86A9-E78B768D0038}" sibTransId="{C6AA9F82-B557-4E44-8C77-6E7238682774}"/>
    <dgm:cxn modelId="{3E391091-18EB-4296-85B1-1429F82988A4}" type="presOf" srcId="{C6AA9F82-B557-4E44-8C77-6E7238682774}" destId="{0EFA3387-3F0B-4790-B741-A39470B91D67}" srcOrd="0" destOrd="0" presId="urn:microsoft.com/office/officeart/2018/2/layout/IconCircleList"/>
    <dgm:cxn modelId="{DFD76597-CF3B-4F27-85D5-FA5DE5B47D30}" srcId="{2A9E2EB8-2C8E-435B-8B52-86E8A4B7E6EB}" destId="{0B87AC2A-4F46-41D0-AEF7-385B527375D1}" srcOrd="3" destOrd="0" parTransId="{A993653E-CD26-4221-9E38-6CEDF19D4492}" sibTransId="{954D5967-CB7D-4355-9DA4-B9322E22D6AB}"/>
    <dgm:cxn modelId="{BF1C3DBD-3360-4677-B80A-5C399816BA45}" srcId="{2A9E2EB8-2C8E-435B-8B52-86E8A4B7E6EB}" destId="{5D42F10A-A4A5-4E13-AAFC-21BB566089FB}" srcOrd="0" destOrd="0" parTransId="{620DADD0-22C7-4D03-81CE-DFCFAA5AC11F}" sibTransId="{CDC96177-CC5A-4095-8D30-694EC3BCC823}"/>
    <dgm:cxn modelId="{9980CCC6-DE1F-4914-954A-DAC7ABBC434D}" type="presParOf" srcId="{61395697-8079-4930-A132-F53A15540D37}" destId="{658D97AA-3813-4248-8EE6-317A4ED78AD5}" srcOrd="0" destOrd="0" presId="urn:microsoft.com/office/officeart/2018/2/layout/IconCircleList"/>
    <dgm:cxn modelId="{8F5EC6F3-84B6-4E03-BDE9-726B6E281814}" type="presParOf" srcId="{658D97AA-3813-4248-8EE6-317A4ED78AD5}" destId="{E9AA03C3-6E83-4FBC-825B-1092ECACA697}" srcOrd="0" destOrd="0" presId="urn:microsoft.com/office/officeart/2018/2/layout/IconCircleList"/>
    <dgm:cxn modelId="{76BB5737-EF2D-46F9-A346-F3EC5CB6938C}" type="presParOf" srcId="{E9AA03C3-6E83-4FBC-825B-1092ECACA697}" destId="{BC0D8152-37B9-4433-9B16-DFF5E4223135}" srcOrd="0" destOrd="0" presId="urn:microsoft.com/office/officeart/2018/2/layout/IconCircleList"/>
    <dgm:cxn modelId="{8CD24071-2D7F-4203-84F2-2DC0A0BC87B3}" type="presParOf" srcId="{E9AA03C3-6E83-4FBC-825B-1092ECACA697}" destId="{2D5B5719-8713-4D8B-A3FD-E21E86EB9575}" srcOrd="1" destOrd="0" presId="urn:microsoft.com/office/officeart/2018/2/layout/IconCircleList"/>
    <dgm:cxn modelId="{A43A69CE-21BE-4EB8-B3FD-CDA5DD1FA359}" type="presParOf" srcId="{E9AA03C3-6E83-4FBC-825B-1092ECACA697}" destId="{2FD14F4A-C85D-4E66-8BFC-5F318CC00614}" srcOrd="2" destOrd="0" presId="urn:microsoft.com/office/officeart/2018/2/layout/IconCircleList"/>
    <dgm:cxn modelId="{B51BABEB-6846-483C-90A9-D16E8E635BB5}" type="presParOf" srcId="{E9AA03C3-6E83-4FBC-825B-1092ECACA697}" destId="{EADE8F1D-F2FE-4DFA-AA07-AECB3D4E4636}" srcOrd="3" destOrd="0" presId="urn:microsoft.com/office/officeart/2018/2/layout/IconCircleList"/>
    <dgm:cxn modelId="{87754ABA-CC0A-482D-8E73-14742409746B}" type="presParOf" srcId="{658D97AA-3813-4248-8EE6-317A4ED78AD5}" destId="{B017087D-4DBE-4BD2-AE5B-240657FBCA92}" srcOrd="1" destOrd="0" presId="urn:microsoft.com/office/officeart/2018/2/layout/IconCircleList"/>
    <dgm:cxn modelId="{AE2AB979-4935-48E6-8569-57D149C9D7D4}" type="presParOf" srcId="{658D97AA-3813-4248-8EE6-317A4ED78AD5}" destId="{3A781C11-314D-4AD4-842A-BBC4457C1988}" srcOrd="2" destOrd="0" presId="urn:microsoft.com/office/officeart/2018/2/layout/IconCircleList"/>
    <dgm:cxn modelId="{1180CC5B-EEF8-4B20-94B3-E740C2C60964}" type="presParOf" srcId="{3A781C11-314D-4AD4-842A-BBC4457C1988}" destId="{27B159FF-7069-4E99-A99C-12672BBC64A8}" srcOrd="0" destOrd="0" presId="urn:microsoft.com/office/officeart/2018/2/layout/IconCircleList"/>
    <dgm:cxn modelId="{B0F7D774-9331-45DE-BC44-41B6592837AC}" type="presParOf" srcId="{3A781C11-314D-4AD4-842A-BBC4457C1988}" destId="{605A2110-165C-4694-82BF-6D87BBDB2F55}" srcOrd="1" destOrd="0" presId="urn:microsoft.com/office/officeart/2018/2/layout/IconCircleList"/>
    <dgm:cxn modelId="{B39C65F0-316B-4397-B303-3A070E9B3B66}" type="presParOf" srcId="{3A781C11-314D-4AD4-842A-BBC4457C1988}" destId="{D56E6FD0-AD20-4258-91B2-309F15BA3973}" srcOrd="2" destOrd="0" presId="urn:microsoft.com/office/officeart/2018/2/layout/IconCircleList"/>
    <dgm:cxn modelId="{B6AA926E-B69D-4386-BDC8-B676FB2F2937}" type="presParOf" srcId="{3A781C11-314D-4AD4-842A-BBC4457C1988}" destId="{30C3A65E-5AE9-4944-A9A0-7F1085FD03DB}" srcOrd="3" destOrd="0" presId="urn:microsoft.com/office/officeart/2018/2/layout/IconCircleList"/>
    <dgm:cxn modelId="{3681F7B5-A189-4986-92AD-5677CB3CA826}" type="presParOf" srcId="{658D97AA-3813-4248-8EE6-317A4ED78AD5}" destId="{0024C34E-0FF8-4513-A45B-7965E42F2F40}" srcOrd="3" destOrd="0" presId="urn:microsoft.com/office/officeart/2018/2/layout/IconCircleList"/>
    <dgm:cxn modelId="{52C5161D-6867-4E14-83B3-B7B55E582FDA}" type="presParOf" srcId="{658D97AA-3813-4248-8EE6-317A4ED78AD5}" destId="{348C958C-CBA8-42E7-9996-235C5C6BA7F5}" srcOrd="4" destOrd="0" presId="urn:microsoft.com/office/officeart/2018/2/layout/IconCircleList"/>
    <dgm:cxn modelId="{DDF68100-1D42-4721-8240-A681D2A71701}" type="presParOf" srcId="{348C958C-CBA8-42E7-9996-235C5C6BA7F5}" destId="{51FE77BC-03A5-4C2B-A631-9A70E4B4D875}" srcOrd="0" destOrd="0" presId="urn:microsoft.com/office/officeart/2018/2/layout/IconCircleList"/>
    <dgm:cxn modelId="{63F2938A-0540-40CD-8430-4D5BED41B3F6}" type="presParOf" srcId="{348C958C-CBA8-42E7-9996-235C5C6BA7F5}" destId="{B40B5E4C-16DD-4A83-A292-F5E001EEDC5F}" srcOrd="1" destOrd="0" presId="urn:microsoft.com/office/officeart/2018/2/layout/IconCircleList"/>
    <dgm:cxn modelId="{AFCA7C14-CDF4-4D51-837C-60AA7CD0F095}" type="presParOf" srcId="{348C958C-CBA8-42E7-9996-235C5C6BA7F5}" destId="{A4BDD9EA-4FB4-4F60-9B6E-29C2A41E430C}" srcOrd="2" destOrd="0" presId="urn:microsoft.com/office/officeart/2018/2/layout/IconCircleList"/>
    <dgm:cxn modelId="{F9EA0038-2852-42D1-BA18-7D08D92214D0}" type="presParOf" srcId="{348C958C-CBA8-42E7-9996-235C5C6BA7F5}" destId="{E52DAC7F-5A01-4139-926D-D290C7C1D674}" srcOrd="3" destOrd="0" presId="urn:microsoft.com/office/officeart/2018/2/layout/IconCircleList"/>
    <dgm:cxn modelId="{BA51C8CE-F4C7-4EDA-BB33-81E0FE669232}" type="presParOf" srcId="{658D97AA-3813-4248-8EE6-317A4ED78AD5}" destId="{0EFA3387-3F0B-4790-B741-A39470B91D67}" srcOrd="5" destOrd="0" presId="urn:microsoft.com/office/officeart/2018/2/layout/IconCircleList"/>
    <dgm:cxn modelId="{57C42E45-CFF7-403F-BB7F-6741B5FE6B30}" type="presParOf" srcId="{658D97AA-3813-4248-8EE6-317A4ED78AD5}" destId="{1926F04B-5EC3-4879-A5DC-094E7D6C31EC}" srcOrd="6" destOrd="0" presId="urn:microsoft.com/office/officeart/2018/2/layout/IconCircleList"/>
    <dgm:cxn modelId="{24E87506-8623-40E1-9BA2-08E27DCF294D}" type="presParOf" srcId="{1926F04B-5EC3-4879-A5DC-094E7D6C31EC}" destId="{B63AAA8B-7906-486C-B0B0-1422F2E74519}" srcOrd="0" destOrd="0" presId="urn:microsoft.com/office/officeart/2018/2/layout/IconCircleList"/>
    <dgm:cxn modelId="{E1A992D9-4129-4F23-B632-12694834736C}" type="presParOf" srcId="{1926F04B-5EC3-4879-A5DC-094E7D6C31EC}" destId="{EE4E7F33-02B9-47CB-B4F6-8FF0051BF299}" srcOrd="1" destOrd="0" presId="urn:microsoft.com/office/officeart/2018/2/layout/IconCircleList"/>
    <dgm:cxn modelId="{3F8DA51B-A228-4F81-8107-7B5DF3643C6B}" type="presParOf" srcId="{1926F04B-5EC3-4879-A5DC-094E7D6C31EC}" destId="{9878BD2E-C12B-4E80-88DD-AD28412F7B4A}" srcOrd="2" destOrd="0" presId="urn:microsoft.com/office/officeart/2018/2/layout/IconCircleList"/>
    <dgm:cxn modelId="{1B5D9375-7EBF-4020-A11A-D0691F5C66D3}" type="presParOf" srcId="{1926F04B-5EC3-4879-A5DC-094E7D6C31EC}" destId="{84402321-4D11-46F7-A49D-27B49C762491}"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B2E4DB-225D-4B29-AC51-C3689A9A7CB5}">
      <dsp:nvSpPr>
        <dsp:cNvPr id="0" name=""/>
        <dsp:cNvSpPr/>
      </dsp:nvSpPr>
      <dsp:spPr>
        <a:xfrm>
          <a:off x="0" y="433"/>
          <a:ext cx="10077450" cy="10134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16C025-7947-453C-9A43-E4959E5E9068}">
      <dsp:nvSpPr>
        <dsp:cNvPr id="0" name=""/>
        <dsp:cNvSpPr/>
      </dsp:nvSpPr>
      <dsp:spPr>
        <a:xfrm>
          <a:off x="306579" y="228467"/>
          <a:ext cx="557416" cy="5574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410979-3A82-4712-A9C6-3B0CA0527A5D}">
      <dsp:nvSpPr>
        <dsp:cNvPr id="0" name=""/>
        <dsp:cNvSpPr/>
      </dsp:nvSpPr>
      <dsp:spPr>
        <a:xfrm>
          <a:off x="1170574" y="433"/>
          <a:ext cx="8906875" cy="1013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260" tIns="107260" rIns="107260" bIns="107260" numCol="1" spcCol="1270" anchor="ctr" anchorCtr="0">
          <a:noAutofit/>
        </a:bodyPr>
        <a:lstStyle/>
        <a:p>
          <a:pPr marL="0" lvl="0" indent="0" algn="l" defTabSz="800100">
            <a:lnSpc>
              <a:spcPct val="90000"/>
            </a:lnSpc>
            <a:spcBef>
              <a:spcPct val="0"/>
            </a:spcBef>
            <a:spcAft>
              <a:spcPct val="35000"/>
            </a:spcAft>
            <a:buNone/>
          </a:pPr>
          <a:r>
            <a:rPr lang="fr-CH" sz="1800" kern="1200" dirty="0"/>
            <a:t>Présentation par Chloé Savary</a:t>
          </a:r>
        </a:p>
        <a:p>
          <a:pPr marL="0" lvl="0" indent="0" algn="l" defTabSz="800100">
            <a:lnSpc>
              <a:spcPct val="90000"/>
            </a:lnSpc>
            <a:spcBef>
              <a:spcPct val="0"/>
            </a:spcBef>
            <a:spcAft>
              <a:spcPct val="35000"/>
            </a:spcAft>
            <a:buNone/>
          </a:pPr>
          <a:r>
            <a:rPr lang="fr-CH" sz="1800" kern="1200" dirty="0"/>
            <a:t>(Conseillère communale en charge des écoles et de l’AES)</a:t>
          </a:r>
          <a:endParaRPr lang="en-US" sz="1800" kern="1200" dirty="0"/>
        </a:p>
      </dsp:txBody>
      <dsp:txXfrm>
        <a:off x="1170574" y="433"/>
        <a:ext cx="8906875" cy="1013484"/>
      </dsp:txXfrm>
    </dsp:sp>
    <dsp:sp modelId="{660359E5-4292-4027-9DBB-C95E1B4167DB}">
      <dsp:nvSpPr>
        <dsp:cNvPr id="0" name=""/>
        <dsp:cNvSpPr/>
      </dsp:nvSpPr>
      <dsp:spPr>
        <a:xfrm>
          <a:off x="0" y="1267288"/>
          <a:ext cx="10077450" cy="10134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20DB81-5DE2-4F31-8FB5-03F377D922CB}">
      <dsp:nvSpPr>
        <dsp:cNvPr id="0" name=""/>
        <dsp:cNvSpPr/>
      </dsp:nvSpPr>
      <dsp:spPr>
        <a:xfrm>
          <a:off x="306579" y="1495322"/>
          <a:ext cx="557416" cy="5574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283F34-0188-488C-95E6-1035F26B91AF}">
      <dsp:nvSpPr>
        <dsp:cNvPr id="0" name=""/>
        <dsp:cNvSpPr/>
      </dsp:nvSpPr>
      <dsp:spPr>
        <a:xfrm>
          <a:off x="1170574" y="1267288"/>
          <a:ext cx="8906875" cy="1013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260" tIns="107260" rIns="107260" bIns="107260" numCol="1" spcCol="1270" anchor="ctr" anchorCtr="0">
          <a:noAutofit/>
        </a:bodyPr>
        <a:lstStyle/>
        <a:p>
          <a:pPr marL="0" lvl="0" indent="0" algn="l" defTabSz="800100">
            <a:lnSpc>
              <a:spcPct val="90000"/>
            </a:lnSpc>
            <a:spcBef>
              <a:spcPct val="0"/>
            </a:spcBef>
            <a:spcAft>
              <a:spcPct val="35000"/>
            </a:spcAft>
            <a:buNone/>
          </a:pPr>
          <a:r>
            <a:rPr lang="fr-CH" sz="1800" kern="1200" dirty="0"/>
            <a:t>Présentation par Mme Veronica Gomez (responsable de l’AES) </a:t>
          </a:r>
          <a:r>
            <a:rPr lang="en-US" sz="1800" kern="1200" dirty="0"/>
            <a:t> </a:t>
          </a:r>
        </a:p>
        <a:p>
          <a:pPr marL="0" lvl="0" indent="0" algn="l" defTabSz="800100">
            <a:lnSpc>
              <a:spcPct val="90000"/>
            </a:lnSpc>
            <a:spcBef>
              <a:spcPct val="0"/>
            </a:spcBef>
            <a:spcAft>
              <a:spcPct val="35000"/>
            </a:spcAft>
            <a:buNone/>
          </a:pPr>
          <a:r>
            <a:rPr lang="en-US" sz="1800" kern="1200" dirty="0" err="1"/>
            <a:t>d’une</a:t>
          </a:r>
          <a:r>
            <a:rPr lang="en-US" sz="1800" kern="1200" dirty="0"/>
            <a:t> </a:t>
          </a:r>
          <a:r>
            <a:rPr lang="en-US" sz="1800" kern="1200" dirty="0" err="1"/>
            <a:t>journée</a:t>
          </a:r>
          <a:r>
            <a:rPr lang="en-US" sz="1800" kern="1200" dirty="0"/>
            <a:t> type, des </a:t>
          </a:r>
          <a:r>
            <a:rPr lang="en-US" sz="1800" kern="1200" dirty="0" err="1"/>
            <a:t>déplacements</a:t>
          </a:r>
          <a:r>
            <a:rPr lang="en-US" sz="1800" kern="1200" dirty="0"/>
            <a:t> et de </a:t>
          </a:r>
          <a:r>
            <a:rPr lang="en-US" sz="1800" kern="1200" dirty="0" err="1"/>
            <a:t>l’organisationn</a:t>
          </a:r>
          <a:r>
            <a:rPr lang="en-US" sz="1800" kern="1200" dirty="0"/>
            <a:t> </a:t>
          </a:r>
          <a:r>
            <a:rPr lang="en-US" sz="1800" kern="1200" dirty="0" err="1"/>
            <a:t>génerale</a:t>
          </a:r>
          <a:r>
            <a:rPr lang="en-US" sz="1800" kern="1200" dirty="0"/>
            <a:t> et des </a:t>
          </a:r>
          <a:r>
            <a:rPr lang="en-US" sz="1800" kern="1200" dirty="0" err="1"/>
            <a:t>repas</a:t>
          </a:r>
          <a:r>
            <a:rPr lang="en-US" sz="1800" kern="1200" dirty="0"/>
            <a:t> </a:t>
          </a:r>
        </a:p>
      </dsp:txBody>
      <dsp:txXfrm>
        <a:off x="1170574" y="1267288"/>
        <a:ext cx="8906875" cy="1013484"/>
      </dsp:txXfrm>
    </dsp:sp>
    <dsp:sp modelId="{EDB89D89-A1CA-4FE4-923C-17A8DDD159DF}">
      <dsp:nvSpPr>
        <dsp:cNvPr id="0" name=""/>
        <dsp:cNvSpPr/>
      </dsp:nvSpPr>
      <dsp:spPr>
        <a:xfrm>
          <a:off x="0" y="2534144"/>
          <a:ext cx="10077450" cy="10134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82F230-9A1D-4BEA-8893-11A7D860B5F2}">
      <dsp:nvSpPr>
        <dsp:cNvPr id="0" name=""/>
        <dsp:cNvSpPr/>
      </dsp:nvSpPr>
      <dsp:spPr>
        <a:xfrm>
          <a:off x="306579" y="2762178"/>
          <a:ext cx="557416" cy="5574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309E3A-9262-4F55-B8FF-4580B62F1FCC}">
      <dsp:nvSpPr>
        <dsp:cNvPr id="0" name=""/>
        <dsp:cNvSpPr/>
      </dsp:nvSpPr>
      <dsp:spPr>
        <a:xfrm>
          <a:off x="1170574" y="2534144"/>
          <a:ext cx="8906875" cy="1013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260" tIns="107260" rIns="107260" bIns="107260" numCol="1" spcCol="1270" anchor="ctr" anchorCtr="0">
          <a:noAutofit/>
        </a:bodyPr>
        <a:lstStyle/>
        <a:p>
          <a:pPr marL="0" lvl="0" indent="0" algn="l" defTabSz="800100">
            <a:lnSpc>
              <a:spcPct val="90000"/>
            </a:lnSpc>
            <a:spcBef>
              <a:spcPct val="0"/>
            </a:spcBef>
            <a:spcAft>
              <a:spcPct val="35000"/>
            </a:spcAft>
            <a:buNone/>
          </a:pPr>
          <a:r>
            <a:rPr lang="en-US" sz="1800" kern="1200" dirty="0"/>
            <a:t>Visite de </a:t>
          </a:r>
          <a:r>
            <a:rPr lang="en-US" sz="1800" kern="1200" dirty="0" err="1"/>
            <a:t>l’AES</a:t>
          </a:r>
          <a:r>
            <a:rPr lang="en-US" sz="1800" kern="1200" dirty="0"/>
            <a:t>, avec </a:t>
          </a:r>
          <a:r>
            <a:rPr lang="en-US" sz="1800" kern="1200" dirty="0" err="1"/>
            <a:t>l’équipe</a:t>
          </a:r>
          <a:r>
            <a:rPr lang="en-US" sz="1800" kern="1200" dirty="0"/>
            <a:t> </a:t>
          </a:r>
          <a:r>
            <a:rPr lang="en-US" sz="1800" kern="1200" dirty="0" err="1"/>
            <a:t>pédagogique</a:t>
          </a:r>
          <a:r>
            <a:rPr lang="en-US" sz="1800" kern="1200" dirty="0"/>
            <a:t> pour </a:t>
          </a:r>
          <a:r>
            <a:rPr lang="en-US" sz="1800" kern="1200" dirty="0" err="1"/>
            <a:t>ceux</a:t>
          </a:r>
          <a:r>
            <a:rPr lang="en-US" sz="1800" kern="1200" dirty="0"/>
            <a:t> qui le </a:t>
          </a:r>
          <a:r>
            <a:rPr lang="en-US" sz="1800" kern="1200" dirty="0" err="1"/>
            <a:t>souhaitent</a:t>
          </a:r>
          <a:r>
            <a:rPr lang="en-US" sz="1800" kern="1200" dirty="0"/>
            <a:t>.</a:t>
          </a:r>
        </a:p>
      </dsp:txBody>
      <dsp:txXfrm>
        <a:off x="1170574" y="2534144"/>
        <a:ext cx="8906875" cy="10134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32D267-7683-4225-A575-30481BFB720F}">
      <dsp:nvSpPr>
        <dsp:cNvPr id="0" name=""/>
        <dsp:cNvSpPr/>
      </dsp:nvSpPr>
      <dsp:spPr>
        <a:xfrm>
          <a:off x="3344488" y="717240"/>
          <a:ext cx="481575" cy="91440"/>
        </a:xfrm>
        <a:custGeom>
          <a:avLst/>
          <a:gdLst/>
          <a:ahLst/>
          <a:cxnLst/>
          <a:rect l="0" t="0" r="0" b="0"/>
          <a:pathLst>
            <a:path>
              <a:moveTo>
                <a:pt x="0" y="45725"/>
              </a:moveTo>
              <a:lnTo>
                <a:pt x="257887" y="45725"/>
              </a:lnTo>
              <a:lnTo>
                <a:pt x="257887" y="45720"/>
              </a:lnTo>
              <a:lnTo>
                <a:pt x="481575"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72471" y="760035"/>
        <a:ext cx="25608" cy="5849"/>
      </dsp:txXfrm>
    </dsp:sp>
    <dsp:sp modelId="{07DEAF7D-A256-4AB4-960E-E1FE54E1AC16}">
      <dsp:nvSpPr>
        <dsp:cNvPr id="0" name=""/>
        <dsp:cNvSpPr/>
      </dsp:nvSpPr>
      <dsp:spPr>
        <a:xfrm>
          <a:off x="803087" y="5"/>
          <a:ext cx="2543200" cy="1525920"/>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4619" tIns="130810" rIns="124619" bIns="130810" numCol="1" spcCol="1270" anchor="ctr" anchorCtr="0">
          <a:noAutofit/>
        </a:bodyPr>
        <a:lstStyle/>
        <a:p>
          <a:pPr marL="0" lvl="0" indent="0" algn="ctr" defTabSz="889000">
            <a:lnSpc>
              <a:spcPct val="90000"/>
            </a:lnSpc>
            <a:spcBef>
              <a:spcPct val="0"/>
            </a:spcBef>
            <a:spcAft>
              <a:spcPct val="35000"/>
            </a:spcAft>
            <a:buNone/>
          </a:pPr>
          <a:r>
            <a:rPr lang="fr-CH" sz="2000" kern="1200" dirty="0"/>
            <a:t>Conseil communal d’Ursy</a:t>
          </a:r>
          <a:endParaRPr lang="en-US" sz="2000" kern="1200" dirty="0"/>
        </a:p>
      </dsp:txBody>
      <dsp:txXfrm>
        <a:off x="803087" y="5"/>
        <a:ext cx="2543200" cy="1525920"/>
      </dsp:txXfrm>
    </dsp:sp>
    <dsp:sp modelId="{A8C62ACD-FBBE-4654-84E1-AC4C443FA5B0}">
      <dsp:nvSpPr>
        <dsp:cNvPr id="0" name=""/>
        <dsp:cNvSpPr/>
      </dsp:nvSpPr>
      <dsp:spPr>
        <a:xfrm>
          <a:off x="2026163" y="1524120"/>
          <a:ext cx="3103900" cy="602545"/>
        </a:xfrm>
        <a:custGeom>
          <a:avLst/>
          <a:gdLst/>
          <a:ahLst/>
          <a:cxnLst/>
          <a:rect l="0" t="0" r="0" b="0"/>
          <a:pathLst>
            <a:path>
              <a:moveTo>
                <a:pt x="3103900" y="0"/>
              </a:moveTo>
              <a:lnTo>
                <a:pt x="3103900" y="318372"/>
              </a:lnTo>
              <a:lnTo>
                <a:pt x="0" y="318372"/>
              </a:lnTo>
              <a:lnTo>
                <a:pt x="0" y="602545"/>
              </a:lnTo>
            </a:path>
          </a:pathLst>
        </a:custGeom>
        <a:noFill/>
        <a:ln w="6350" cap="flat" cmpd="sng" algn="ctr">
          <a:solidFill>
            <a:schemeClr val="accent5">
              <a:hueOff val="3851597"/>
              <a:satOff val="-3123"/>
              <a:lumOff val="-107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98918" y="1822468"/>
        <a:ext cx="158390" cy="5849"/>
      </dsp:txXfrm>
    </dsp:sp>
    <dsp:sp modelId="{94C5540F-F17C-4F17-8FDC-AB935E01AE96}">
      <dsp:nvSpPr>
        <dsp:cNvPr id="0" name=""/>
        <dsp:cNvSpPr/>
      </dsp:nvSpPr>
      <dsp:spPr>
        <a:xfrm>
          <a:off x="3858463" y="0"/>
          <a:ext cx="2543200" cy="1525920"/>
        </a:xfrm>
        <a:prstGeom prst="rect">
          <a:avLst/>
        </a:prstGeom>
        <a:gradFill rotWithShape="0">
          <a:gsLst>
            <a:gs pos="0">
              <a:schemeClr val="accent5">
                <a:hueOff val="3081278"/>
                <a:satOff val="-2498"/>
                <a:lumOff val="-863"/>
                <a:alphaOff val="0"/>
                <a:satMod val="103000"/>
                <a:lumMod val="102000"/>
                <a:tint val="94000"/>
              </a:schemeClr>
            </a:gs>
            <a:gs pos="50000">
              <a:schemeClr val="accent5">
                <a:hueOff val="3081278"/>
                <a:satOff val="-2498"/>
                <a:lumOff val="-863"/>
                <a:alphaOff val="0"/>
                <a:satMod val="110000"/>
                <a:lumMod val="100000"/>
                <a:shade val="100000"/>
              </a:schemeClr>
            </a:gs>
            <a:gs pos="100000">
              <a:schemeClr val="accent5">
                <a:hueOff val="3081278"/>
                <a:satOff val="-2498"/>
                <a:lumOff val="-86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4619" tIns="130810" rIns="124619" bIns="130810" numCol="1" spcCol="1270" anchor="ctr" anchorCtr="0">
          <a:noAutofit/>
        </a:bodyPr>
        <a:lstStyle/>
        <a:p>
          <a:pPr marL="0" lvl="0" indent="0" algn="ctr" defTabSz="533400">
            <a:lnSpc>
              <a:spcPct val="90000"/>
            </a:lnSpc>
            <a:spcBef>
              <a:spcPct val="0"/>
            </a:spcBef>
            <a:spcAft>
              <a:spcPct val="35000"/>
            </a:spcAft>
            <a:buNone/>
          </a:pPr>
          <a:r>
            <a:rPr lang="en-US" sz="1200" kern="1200" dirty="0" err="1"/>
            <a:t>Responsables</a:t>
          </a:r>
          <a:r>
            <a:rPr lang="en-US" sz="1200" kern="1200" dirty="0"/>
            <a:t> du </a:t>
          </a:r>
          <a:r>
            <a:rPr lang="en-US" sz="1200" kern="1200" dirty="0" err="1"/>
            <a:t>dicastère</a:t>
          </a:r>
          <a:r>
            <a:rPr lang="en-US" sz="1200" kern="1200" dirty="0"/>
            <a:t>: Chloé Savary</a:t>
          </a:r>
        </a:p>
        <a:p>
          <a:pPr marL="0" lvl="0" indent="0" algn="ctr" defTabSz="533400">
            <a:lnSpc>
              <a:spcPct val="90000"/>
            </a:lnSpc>
            <a:spcBef>
              <a:spcPct val="0"/>
            </a:spcBef>
            <a:spcAft>
              <a:spcPct val="35000"/>
            </a:spcAft>
            <a:buNone/>
          </a:pPr>
          <a:r>
            <a:rPr lang="en-US" sz="1200" kern="1200" dirty="0" err="1"/>
            <a:t>Responsable</a:t>
          </a:r>
          <a:r>
            <a:rPr lang="en-US" sz="1200" kern="1200" dirty="0"/>
            <a:t> RH: Julien Ronce syndic</a:t>
          </a:r>
        </a:p>
      </dsp:txBody>
      <dsp:txXfrm>
        <a:off x="3858463" y="0"/>
        <a:ext cx="2543200" cy="1525920"/>
      </dsp:txXfrm>
    </dsp:sp>
    <dsp:sp modelId="{1366839B-B9F0-4F9C-88F9-AEE36FD74EA8}">
      <dsp:nvSpPr>
        <dsp:cNvPr id="0" name=""/>
        <dsp:cNvSpPr/>
      </dsp:nvSpPr>
      <dsp:spPr>
        <a:xfrm>
          <a:off x="3295964" y="2876306"/>
          <a:ext cx="852984" cy="91440"/>
        </a:xfrm>
        <a:custGeom>
          <a:avLst/>
          <a:gdLst/>
          <a:ahLst/>
          <a:cxnLst/>
          <a:rect l="0" t="0" r="0" b="0"/>
          <a:pathLst>
            <a:path>
              <a:moveTo>
                <a:pt x="0" y="45720"/>
              </a:moveTo>
              <a:lnTo>
                <a:pt x="852984" y="45720"/>
              </a:lnTo>
            </a:path>
          </a:pathLst>
        </a:custGeom>
        <a:noFill/>
        <a:ln w="6350" cap="flat" cmpd="sng" algn="ctr">
          <a:solidFill>
            <a:schemeClr val="accent5">
              <a:hueOff val="7703195"/>
              <a:satOff val="-6245"/>
              <a:lumOff val="-215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00366" y="2919101"/>
        <a:ext cx="44179" cy="5849"/>
      </dsp:txXfrm>
    </dsp:sp>
    <dsp:sp modelId="{F160AD18-D148-4A23-8780-97B7A1E8073E}">
      <dsp:nvSpPr>
        <dsp:cNvPr id="0" name=""/>
        <dsp:cNvSpPr/>
      </dsp:nvSpPr>
      <dsp:spPr>
        <a:xfrm>
          <a:off x="754563" y="2159065"/>
          <a:ext cx="2543200" cy="1525920"/>
        </a:xfrm>
        <a:prstGeom prst="rect">
          <a:avLst/>
        </a:prstGeom>
        <a:gradFill rotWithShape="0">
          <a:gsLst>
            <a:gs pos="0">
              <a:schemeClr val="accent5">
                <a:hueOff val="6162556"/>
                <a:satOff val="-4996"/>
                <a:lumOff val="-1725"/>
                <a:alphaOff val="0"/>
                <a:satMod val="103000"/>
                <a:lumMod val="102000"/>
                <a:tint val="94000"/>
              </a:schemeClr>
            </a:gs>
            <a:gs pos="50000">
              <a:schemeClr val="accent5">
                <a:hueOff val="6162556"/>
                <a:satOff val="-4996"/>
                <a:lumOff val="-1725"/>
                <a:alphaOff val="0"/>
                <a:satMod val="110000"/>
                <a:lumMod val="100000"/>
                <a:shade val="100000"/>
              </a:schemeClr>
            </a:gs>
            <a:gs pos="100000">
              <a:schemeClr val="accent5">
                <a:hueOff val="6162556"/>
                <a:satOff val="-4996"/>
                <a:lumOff val="-172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4619" tIns="130810" rIns="124619" bIns="130810" numCol="1" spcCol="1270" anchor="ctr" anchorCtr="0">
          <a:noAutofit/>
        </a:bodyPr>
        <a:lstStyle/>
        <a:p>
          <a:pPr marL="0" lvl="0" indent="0" algn="ctr" defTabSz="800100">
            <a:lnSpc>
              <a:spcPct val="90000"/>
            </a:lnSpc>
            <a:spcBef>
              <a:spcPct val="0"/>
            </a:spcBef>
            <a:spcAft>
              <a:spcPct val="35000"/>
            </a:spcAft>
            <a:buNone/>
          </a:pPr>
          <a:r>
            <a:rPr lang="fr-CH" sz="1800" kern="1200" dirty="0"/>
            <a:t>Responsable AES</a:t>
          </a:r>
        </a:p>
        <a:p>
          <a:pPr marL="0" lvl="0" indent="0" algn="ctr" defTabSz="800100">
            <a:lnSpc>
              <a:spcPct val="90000"/>
            </a:lnSpc>
            <a:spcBef>
              <a:spcPct val="0"/>
            </a:spcBef>
            <a:spcAft>
              <a:spcPct val="35000"/>
            </a:spcAft>
            <a:buNone/>
          </a:pPr>
          <a:r>
            <a:rPr lang="fr-CH" sz="1800" kern="1200" dirty="0"/>
            <a:t>(Veronica Gomez)</a:t>
          </a:r>
          <a:endParaRPr lang="en-US" sz="1800" kern="1200" dirty="0"/>
        </a:p>
      </dsp:txBody>
      <dsp:txXfrm>
        <a:off x="754563" y="2159065"/>
        <a:ext cx="2543200" cy="1525920"/>
      </dsp:txXfrm>
    </dsp:sp>
    <dsp:sp modelId="{88E61403-CC02-4EE2-A0FC-5E186A5465B9}">
      <dsp:nvSpPr>
        <dsp:cNvPr id="0" name=""/>
        <dsp:cNvSpPr/>
      </dsp:nvSpPr>
      <dsp:spPr>
        <a:xfrm>
          <a:off x="1622099" y="3683186"/>
          <a:ext cx="3830848" cy="511112"/>
        </a:xfrm>
        <a:custGeom>
          <a:avLst/>
          <a:gdLst/>
          <a:ahLst/>
          <a:cxnLst/>
          <a:rect l="0" t="0" r="0" b="0"/>
          <a:pathLst>
            <a:path>
              <a:moveTo>
                <a:pt x="3830848" y="0"/>
              </a:moveTo>
              <a:lnTo>
                <a:pt x="3830848" y="272656"/>
              </a:lnTo>
              <a:lnTo>
                <a:pt x="0" y="272656"/>
              </a:lnTo>
              <a:lnTo>
                <a:pt x="0" y="511112"/>
              </a:lnTo>
            </a:path>
          </a:pathLst>
        </a:custGeom>
        <a:noFill/>
        <a:ln w="6350" cap="flat" cmpd="sng" algn="ctr">
          <a:solidFill>
            <a:schemeClr val="accent5">
              <a:hueOff val="11554792"/>
              <a:satOff val="-9368"/>
              <a:lumOff val="-323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40800" y="3935817"/>
        <a:ext cx="193448" cy="5849"/>
      </dsp:txXfrm>
    </dsp:sp>
    <dsp:sp modelId="{6E0B255F-A053-4C80-BD04-6FBED9F8F527}">
      <dsp:nvSpPr>
        <dsp:cNvPr id="0" name=""/>
        <dsp:cNvSpPr/>
      </dsp:nvSpPr>
      <dsp:spPr>
        <a:xfrm>
          <a:off x="4181348" y="2159065"/>
          <a:ext cx="2543200" cy="1525920"/>
        </a:xfrm>
        <a:prstGeom prst="rect">
          <a:avLst/>
        </a:prstGeom>
        <a:gradFill rotWithShape="0">
          <a:gsLst>
            <a:gs pos="0">
              <a:schemeClr val="accent5">
                <a:hueOff val="9243834"/>
                <a:satOff val="-7495"/>
                <a:lumOff val="-2588"/>
                <a:alphaOff val="0"/>
                <a:satMod val="103000"/>
                <a:lumMod val="102000"/>
                <a:tint val="94000"/>
              </a:schemeClr>
            </a:gs>
            <a:gs pos="50000">
              <a:schemeClr val="accent5">
                <a:hueOff val="9243834"/>
                <a:satOff val="-7495"/>
                <a:lumOff val="-2588"/>
                <a:alphaOff val="0"/>
                <a:satMod val="110000"/>
                <a:lumMod val="100000"/>
                <a:shade val="100000"/>
              </a:schemeClr>
            </a:gs>
            <a:gs pos="100000">
              <a:schemeClr val="accent5">
                <a:hueOff val="9243834"/>
                <a:satOff val="-7495"/>
                <a:lumOff val="-258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4619" tIns="130810" rIns="124619" bIns="130810" numCol="1" spcCol="1270" anchor="ctr" anchorCtr="0">
          <a:noAutofit/>
        </a:bodyPr>
        <a:lstStyle/>
        <a:p>
          <a:pPr marL="0" lvl="0" indent="0" algn="ctr" defTabSz="800100">
            <a:lnSpc>
              <a:spcPct val="90000"/>
            </a:lnSpc>
            <a:spcBef>
              <a:spcPct val="0"/>
            </a:spcBef>
            <a:spcAft>
              <a:spcPct val="35000"/>
            </a:spcAft>
            <a:buNone/>
          </a:pPr>
          <a:r>
            <a:rPr lang="fr-CH" sz="1800" kern="1200" dirty="0"/>
            <a:t>Responsables de groupes: Petits 1-2H (Mélanie Gyger) et Grands 3-8 H (Estela Medeiros)</a:t>
          </a:r>
          <a:endParaRPr lang="en-US" sz="1800" kern="1200" dirty="0"/>
        </a:p>
      </dsp:txBody>
      <dsp:txXfrm>
        <a:off x="4181348" y="2159065"/>
        <a:ext cx="2543200" cy="1525920"/>
      </dsp:txXfrm>
    </dsp:sp>
    <dsp:sp modelId="{CD8AFB4B-9E1E-4988-B7C9-4CCE6D072329}">
      <dsp:nvSpPr>
        <dsp:cNvPr id="0" name=""/>
        <dsp:cNvSpPr/>
      </dsp:nvSpPr>
      <dsp:spPr>
        <a:xfrm>
          <a:off x="2891900" y="4941446"/>
          <a:ext cx="1585629" cy="91440"/>
        </a:xfrm>
        <a:custGeom>
          <a:avLst/>
          <a:gdLst/>
          <a:ahLst/>
          <a:cxnLst/>
          <a:rect l="0" t="0" r="0" b="0"/>
          <a:pathLst>
            <a:path>
              <a:moveTo>
                <a:pt x="0" y="48212"/>
              </a:moveTo>
              <a:lnTo>
                <a:pt x="809914" y="48212"/>
              </a:lnTo>
              <a:lnTo>
                <a:pt x="809914" y="45720"/>
              </a:lnTo>
              <a:lnTo>
                <a:pt x="1585629" y="45720"/>
              </a:lnTo>
            </a:path>
          </a:pathLst>
        </a:custGeom>
        <a:noFill/>
        <a:ln w="6350" cap="flat" cmpd="sng" algn="ctr">
          <a:solidFill>
            <a:schemeClr val="accent5">
              <a:hueOff val="15406390"/>
              <a:satOff val="-12491"/>
              <a:lumOff val="-431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44309" y="4984241"/>
        <a:ext cx="80811" cy="5849"/>
      </dsp:txXfrm>
    </dsp:sp>
    <dsp:sp modelId="{B0227F8D-8C61-4F0F-8FF9-89BBF4943BDF}">
      <dsp:nvSpPr>
        <dsp:cNvPr id="0" name=""/>
        <dsp:cNvSpPr/>
      </dsp:nvSpPr>
      <dsp:spPr>
        <a:xfrm>
          <a:off x="350499" y="4226698"/>
          <a:ext cx="2543200" cy="1525920"/>
        </a:xfrm>
        <a:prstGeom prst="rect">
          <a:avLst/>
        </a:prstGeom>
        <a:gradFill rotWithShape="0">
          <a:gsLst>
            <a:gs pos="0">
              <a:schemeClr val="accent5">
                <a:hueOff val="12325112"/>
                <a:satOff val="-9993"/>
                <a:lumOff val="-3450"/>
                <a:alphaOff val="0"/>
                <a:satMod val="103000"/>
                <a:lumMod val="102000"/>
                <a:tint val="94000"/>
              </a:schemeClr>
            </a:gs>
            <a:gs pos="50000">
              <a:schemeClr val="accent5">
                <a:hueOff val="12325112"/>
                <a:satOff val="-9993"/>
                <a:lumOff val="-3450"/>
                <a:alphaOff val="0"/>
                <a:satMod val="110000"/>
                <a:lumMod val="100000"/>
                <a:shade val="100000"/>
              </a:schemeClr>
            </a:gs>
            <a:gs pos="100000">
              <a:schemeClr val="accent5">
                <a:hueOff val="12325112"/>
                <a:satOff val="-9993"/>
                <a:lumOff val="-345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4619" tIns="130810" rIns="124619" bIns="130810" numCol="1" spcCol="1270" anchor="ctr" anchorCtr="0">
          <a:noAutofit/>
        </a:bodyPr>
        <a:lstStyle/>
        <a:p>
          <a:pPr marL="0" lvl="0" indent="0" algn="ctr" defTabSz="800100">
            <a:lnSpc>
              <a:spcPct val="90000"/>
            </a:lnSpc>
            <a:spcBef>
              <a:spcPct val="0"/>
            </a:spcBef>
            <a:spcAft>
              <a:spcPct val="35000"/>
            </a:spcAft>
            <a:buNone/>
          </a:pPr>
          <a:r>
            <a:rPr lang="fr-CH" sz="1800" kern="1200" dirty="0"/>
            <a:t>Personnel formé et </a:t>
          </a:r>
          <a:r>
            <a:rPr lang="fr-CH" sz="1800" kern="1200" dirty="0" err="1"/>
            <a:t>auxilliaire</a:t>
          </a:r>
          <a:r>
            <a:rPr lang="fr-CH" sz="1800" kern="1200" dirty="0"/>
            <a:t> </a:t>
          </a:r>
          <a:endParaRPr lang="en-US" sz="1800" kern="1200" dirty="0"/>
        </a:p>
      </dsp:txBody>
      <dsp:txXfrm>
        <a:off x="350499" y="4226698"/>
        <a:ext cx="2543200" cy="1525920"/>
      </dsp:txXfrm>
    </dsp:sp>
    <dsp:sp modelId="{3EB18A88-C9BA-43D6-BAE2-0A265A786ECC}">
      <dsp:nvSpPr>
        <dsp:cNvPr id="0" name=""/>
        <dsp:cNvSpPr/>
      </dsp:nvSpPr>
      <dsp:spPr>
        <a:xfrm>
          <a:off x="4509929" y="4224205"/>
          <a:ext cx="2543200" cy="1525920"/>
        </a:xfrm>
        <a:prstGeom prst="rect">
          <a:avLst/>
        </a:prstGeom>
        <a:gradFill rotWithShape="0">
          <a:gsLst>
            <a:gs pos="0">
              <a:schemeClr val="accent5">
                <a:hueOff val="15406390"/>
                <a:satOff val="-12491"/>
                <a:lumOff val="-4313"/>
                <a:alphaOff val="0"/>
                <a:satMod val="103000"/>
                <a:lumMod val="102000"/>
                <a:tint val="94000"/>
              </a:schemeClr>
            </a:gs>
            <a:gs pos="50000">
              <a:schemeClr val="accent5">
                <a:hueOff val="15406390"/>
                <a:satOff val="-12491"/>
                <a:lumOff val="-4313"/>
                <a:alphaOff val="0"/>
                <a:satMod val="110000"/>
                <a:lumMod val="100000"/>
                <a:shade val="100000"/>
              </a:schemeClr>
            </a:gs>
            <a:gs pos="100000">
              <a:schemeClr val="accent5">
                <a:hueOff val="15406390"/>
                <a:satOff val="-12491"/>
                <a:lumOff val="-431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4619" tIns="130810" rIns="124619" bIns="130810" numCol="1" spcCol="1270" anchor="ctr" anchorCtr="0">
          <a:noAutofit/>
        </a:bodyPr>
        <a:lstStyle/>
        <a:p>
          <a:pPr marL="0" lvl="0" indent="0" algn="ctr" defTabSz="800100">
            <a:lnSpc>
              <a:spcPct val="90000"/>
            </a:lnSpc>
            <a:spcBef>
              <a:spcPct val="0"/>
            </a:spcBef>
            <a:spcAft>
              <a:spcPct val="35000"/>
            </a:spcAft>
            <a:buNone/>
          </a:pPr>
          <a:r>
            <a:rPr lang="fr-CH" sz="1800" kern="1200" dirty="0"/>
            <a:t>Apprentie  et stagiaire</a:t>
          </a:r>
          <a:endParaRPr lang="en-US" sz="1800" kern="1200" dirty="0"/>
        </a:p>
      </dsp:txBody>
      <dsp:txXfrm>
        <a:off x="4509929" y="4224205"/>
        <a:ext cx="2543200" cy="15259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8152-37B9-4433-9B16-DFF5E4223135}">
      <dsp:nvSpPr>
        <dsp:cNvPr id="0" name=""/>
        <dsp:cNvSpPr/>
      </dsp:nvSpPr>
      <dsp:spPr>
        <a:xfrm>
          <a:off x="138073" y="175267"/>
          <a:ext cx="1297586" cy="129758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5B5719-8713-4D8B-A3FD-E21E86EB9575}">
      <dsp:nvSpPr>
        <dsp:cNvPr id="0" name=""/>
        <dsp:cNvSpPr/>
      </dsp:nvSpPr>
      <dsp:spPr>
        <a:xfrm>
          <a:off x="410566" y="447760"/>
          <a:ext cx="752600" cy="7526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DE8F1D-F2FE-4DFA-AA07-AECB3D4E4636}">
      <dsp:nvSpPr>
        <dsp:cNvPr id="0" name=""/>
        <dsp:cNvSpPr/>
      </dsp:nvSpPr>
      <dsp:spPr>
        <a:xfrm>
          <a:off x="1713713" y="175267"/>
          <a:ext cx="3058596" cy="12975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fr-CH" sz="1900" kern="1200" dirty="0"/>
            <a:t>Les inscriptions sur Mon Portail seront validées encore demain</a:t>
          </a:r>
          <a:endParaRPr lang="en-US" sz="1900" b="1" u="sng" kern="1200" dirty="0"/>
        </a:p>
      </dsp:txBody>
      <dsp:txXfrm>
        <a:off x="1713713" y="175267"/>
        <a:ext cx="3058596" cy="1297586"/>
      </dsp:txXfrm>
    </dsp:sp>
    <dsp:sp modelId="{27B159FF-7069-4E99-A99C-12672BBC64A8}">
      <dsp:nvSpPr>
        <dsp:cNvPr id="0" name=""/>
        <dsp:cNvSpPr/>
      </dsp:nvSpPr>
      <dsp:spPr>
        <a:xfrm>
          <a:off x="5305247" y="175267"/>
          <a:ext cx="1297586" cy="129758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5A2110-165C-4694-82BF-6D87BBDB2F55}">
      <dsp:nvSpPr>
        <dsp:cNvPr id="0" name=""/>
        <dsp:cNvSpPr/>
      </dsp:nvSpPr>
      <dsp:spPr>
        <a:xfrm>
          <a:off x="5577740" y="447760"/>
          <a:ext cx="752600" cy="752600"/>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C3A65E-5AE9-4944-A9A0-7F1085FD03DB}">
      <dsp:nvSpPr>
        <dsp:cNvPr id="0" name=""/>
        <dsp:cNvSpPr/>
      </dsp:nvSpPr>
      <dsp:spPr>
        <a:xfrm>
          <a:off x="6880887" y="175267"/>
          <a:ext cx="3058596" cy="12975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fr-FR" sz="1900" kern="1200" dirty="0"/>
            <a:t>Visite de l’AES parents et futurs 1H</a:t>
          </a:r>
        </a:p>
        <a:p>
          <a:pPr marL="0" lvl="0" indent="0" algn="l" defTabSz="844550">
            <a:lnSpc>
              <a:spcPct val="100000"/>
            </a:lnSpc>
            <a:spcBef>
              <a:spcPct val="0"/>
            </a:spcBef>
            <a:spcAft>
              <a:spcPct val="35000"/>
            </a:spcAft>
            <a:buNone/>
          </a:pPr>
          <a:r>
            <a:rPr lang="fr-CH" sz="1900" b="1" u="sng" kern="1200" dirty="0"/>
            <a:t>2 juillet de 17-19h </a:t>
          </a:r>
        </a:p>
      </dsp:txBody>
      <dsp:txXfrm>
        <a:off x="6880887" y="175267"/>
        <a:ext cx="3058596" cy="1297586"/>
      </dsp:txXfrm>
    </dsp:sp>
    <dsp:sp modelId="{51FE77BC-03A5-4C2B-A631-9A70E4B4D875}">
      <dsp:nvSpPr>
        <dsp:cNvPr id="0" name=""/>
        <dsp:cNvSpPr/>
      </dsp:nvSpPr>
      <dsp:spPr>
        <a:xfrm>
          <a:off x="138073" y="2076191"/>
          <a:ext cx="1297586" cy="129758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0B5E4C-16DD-4A83-A292-F5E001EEDC5F}">
      <dsp:nvSpPr>
        <dsp:cNvPr id="0" name=""/>
        <dsp:cNvSpPr/>
      </dsp:nvSpPr>
      <dsp:spPr>
        <a:xfrm>
          <a:off x="410566" y="2348684"/>
          <a:ext cx="752600" cy="752600"/>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2DAC7F-5A01-4139-926D-D290C7C1D674}">
      <dsp:nvSpPr>
        <dsp:cNvPr id="0" name=""/>
        <dsp:cNvSpPr/>
      </dsp:nvSpPr>
      <dsp:spPr>
        <a:xfrm>
          <a:off x="1713713" y="2076191"/>
          <a:ext cx="3058596" cy="12975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fr-FR" sz="1900" kern="1200" dirty="0"/>
            <a:t>Dernières inscriptions pour les unités spéciales des 1H et 2H  avant le</a:t>
          </a:r>
          <a:r>
            <a:rPr lang="fr-FR" sz="1900" b="1" u="sng" kern="1200" dirty="0"/>
            <a:t> </a:t>
          </a:r>
        </a:p>
        <a:p>
          <a:pPr marL="0" lvl="0" indent="0" algn="l" defTabSz="844550">
            <a:lnSpc>
              <a:spcPct val="100000"/>
            </a:lnSpc>
            <a:spcBef>
              <a:spcPct val="0"/>
            </a:spcBef>
            <a:spcAft>
              <a:spcPct val="35000"/>
            </a:spcAft>
            <a:buNone/>
          </a:pPr>
          <a:r>
            <a:rPr lang="fr-FR" sz="1900" b="1" u="sng" kern="1200" dirty="0"/>
            <a:t>07 août 2026</a:t>
          </a:r>
          <a:endParaRPr lang="fr-CH" sz="1900" b="1" u="sng" kern="1200" dirty="0"/>
        </a:p>
      </dsp:txBody>
      <dsp:txXfrm>
        <a:off x="1713713" y="2076191"/>
        <a:ext cx="3058596" cy="1297586"/>
      </dsp:txXfrm>
    </dsp:sp>
    <dsp:sp modelId="{B63AAA8B-7906-486C-B0B0-1422F2E74519}">
      <dsp:nvSpPr>
        <dsp:cNvPr id="0" name=""/>
        <dsp:cNvSpPr/>
      </dsp:nvSpPr>
      <dsp:spPr>
        <a:xfrm>
          <a:off x="5305247" y="2076191"/>
          <a:ext cx="1297586" cy="129758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4E7F33-02B9-47CB-B4F6-8FF0051BF299}">
      <dsp:nvSpPr>
        <dsp:cNvPr id="0" name=""/>
        <dsp:cNvSpPr/>
      </dsp:nvSpPr>
      <dsp:spPr>
        <a:xfrm>
          <a:off x="5577740" y="2348684"/>
          <a:ext cx="752600" cy="752600"/>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402321-4D11-46F7-A49D-27B49C762491}">
      <dsp:nvSpPr>
        <dsp:cNvPr id="0" name=""/>
        <dsp:cNvSpPr/>
      </dsp:nvSpPr>
      <dsp:spPr>
        <a:xfrm>
          <a:off x="6880887" y="2076191"/>
          <a:ext cx="3058596" cy="12975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fr-FR" sz="1900" kern="1200" dirty="0"/>
            <a:t>Rentrée </a:t>
          </a:r>
          <a:r>
            <a:rPr lang="fr-FR" sz="1900" b="0" u="none" kern="1200" dirty="0"/>
            <a:t>scolaire </a:t>
          </a:r>
          <a:r>
            <a:rPr lang="fr-FR" sz="1900" b="1" u="sng" kern="1200" dirty="0"/>
            <a:t>le jeudi 27 août 2026 </a:t>
          </a:r>
          <a:endParaRPr lang="fr-CH" sz="1900" b="1" u="sng" kern="1200" dirty="0"/>
        </a:p>
      </dsp:txBody>
      <dsp:txXfrm>
        <a:off x="6880887" y="2076191"/>
        <a:ext cx="3058596" cy="129758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A26867-A8CF-484F-8758-34FB7A1F0261}" type="datetimeFigureOut">
              <a:rPr lang="fr-CH" smtClean="0"/>
              <a:t>02.07.2026</a:t>
            </a:fld>
            <a:endParaRPr lang="fr-CH"/>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H"/>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H"/>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485DD3-D0FB-451A-8FEC-17EF7EF81BD4}" type="slidenum">
              <a:rPr lang="fr-CH" smtClean="0"/>
              <a:t>‹N°›</a:t>
            </a:fld>
            <a:endParaRPr lang="fr-CH"/>
          </a:p>
        </p:txBody>
      </p:sp>
    </p:spTree>
    <p:extLst>
      <p:ext uri="{BB962C8B-B14F-4D97-AF65-F5344CB8AC3E}">
        <p14:creationId xmlns:p14="http://schemas.microsoft.com/office/powerpoint/2010/main" val="710610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5F485DD3-D0FB-451A-8FEC-17EF7EF81BD4}" type="slidenum">
              <a:rPr lang="fr-CH" smtClean="0"/>
              <a:t>1</a:t>
            </a:fld>
            <a:endParaRPr lang="fr-CH"/>
          </a:p>
        </p:txBody>
      </p:sp>
    </p:spTree>
    <p:extLst>
      <p:ext uri="{BB962C8B-B14F-4D97-AF65-F5344CB8AC3E}">
        <p14:creationId xmlns:p14="http://schemas.microsoft.com/office/powerpoint/2010/main" val="3618869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Changer la date 16.07.27</a:t>
            </a:r>
            <a:endParaRPr lang="fr-CH" dirty="0"/>
          </a:p>
        </p:txBody>
      </p:sp>
      <p:sp>
        <p:nvSpPr>
          <p:cNvPr id="4" name="Espace réservé du numéro de diapositive 3"/>
          <p:cNvSpPr>
            <a:spLocks noGrp="1"/>
          </p:cNvSpPr>
          <p:nvPr>
            <p:ph type="sldNum" sz="quarter" idx="5"/>
          </p:nvPr>
        </p:nvSpPr>
        <p:spPr/>
        <p:txBody>
          <a:bodyPr/>
          <a:lstStyle/>
          <a:p>
            <a:fld id="{5F485DD3-D0FB-451A-8FEC-17EF7EF81BD4}" type="slidenum">
              <a:rPr lang="fr-CH" smtClean="0"/>
              <a:t>7</a:t>
            </a:fld>
            <a:endParaRPr lang="fr-CH"/>
          </a:p>
        </p:txBody>
      </p:sp>
    </p:spTree>
    <p:extLst>
      <p:ext uri="{BB962C8B-B14F-4D97-AF65-F5344CB8AC3E}">
        <p14:creationId xmlns:p14="http://schemas.microsoft.com/office/powerpoint/2010/main" val="1890486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2F66-727D-4150-ADA5-49CF3A0F6873}"/>
              </a:ext>
            </a:extLst>
          </p:cNvPr>
          <p:cNvSpPr>
            <a:spLocks noGrp="1"/>
          </p:cNvSpPr>
          <p:nvPr>
            <p:ph type="ctrTitle"/>
          </p:nvPr>
        </p:nvSpPr>
        <p:spPr>
          <a:xfrm>
            <a:off x="530352" y="1122363"/>
            <a:ext cx="10072922" cy="1978346"/>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D9A1FE-C39F-4D7C-B93D-F8C203A1D69C}"/>
              </a:ext>
            </a:extLst>
          </p:cNvPr>
          <p:cNvSpPr>
            <a:spLocks noGrp="1"/>
          </p:cNvSpPr>
          <p:nvPr>
            <p:ph type="subTitle" idx="1"/>
          </p:nvPr>
        </p:nvSpPr>
        <p:spPr>
          <a:xfrm>
            <a:off x="530352" y="3509963"/>
            <a:ext cx="10072922" cy="1747837"/>
          </a:xfrm>
        </p:spPr>
        <p:txBody>
          <a:bodyPr>
            <a:normAutofit/>
          </a:bodyPr>
          <a:lstStyle>
            <a:lvl1pPr marL="0" indent="0" algn="l">
              <a:buNone/>
              <a:defRPr sz="20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C008AAC-7D41-4304-8D59-EF34B232682C}"/>
              </a:ext>
            </a:extLst>
          </p:cNvPr>
          <p:cNvSpPr>
            <a:spLocks noGrp="1"/>
          </p:cNvSpPr>
          <p:nvPr>
            <p:ph type="dt" sz="half" idx="10"/>
          </p:nvPr>
        </p:nvSpPr>
        <p:spPr>
          <a:xfrm>
            <a:off x="530352" y="136525"/>
            <a:ext cx="2743200" cy="365125"/>
          </a:xfrm>
        </p:spPr>
        <p:txBody>
          <a:bodyPr/>
          <a:lstStyle>
            <a:lvl1pPr algn="l">
              <a:defRPr/>
            </a:lvl1pPr>
          </a:lstStyle>
          <a:p>
            <a:fld id="{524C6359-9BB8-4148-8114-537E698DA205}" type="datetime1">
              <a:rPr lang="en-US" smtClean="0"/>
              <a:t>7/2/2026</a:t>
            </a:fld>
            <a:endParaRPr lang="en-US" dirty="0"/>
          </a:p>
        </p:txBody>
      </p:sp>
      <p:sp>
        <p:nvSpPr>
          <p:cNvPr id="5" name="Footer Placeholder 4">
            <a:extLst>
              <a:ext uri="{FF2B5EF4-FFF2-40B4-BE49-F238E27FC236}">
                <a16:creationId xmlns:a16="http://schemas.microsoft.com/office/drawing/2014/main" id="{4724D078-DE22-4F23-8B48-21FB1415C3E3}"/>
              </a:ext>
            </a:extLst>
          </p:cNvPr>
          <p:cNvSpPr>
            <a:spLocks noGrp="1"/>
          </p:cNvSpPr>
          <p:nvPr>
            <p:ph type="ftr" sz="quarter" idx="11"/>
          </p:nvPr>
        </p:nvSpPr>
        <p:spPr>
          <a:xfrm>
            <a:off x="530352" y="6356350"/>
            <a:ext cx="4114800" cy="365125"/>
          </a:xfrm>
        </p:spPr>
        <p:txBody>
          <a:bodyPr/>
          <a:lstStyle>
            <a:lvl1pPr algn="l">
              <a:defRPr/>
            </a:lvl1pPr>
          </a:lstStyle>
          <a:p>
            <a:endParaRPr lang="en-US"/>
          </a:p>
        </p:txBody>
      </p:sp>
      <p:sp>
        <p:nvSpPr>
          <p:cNvPr id="6" name="Slide Number Placeholder 5">
            <a:extLst>
              <a:ext uri="{FF2B5EF4-FFF2-40B4-BE49-F238E27FC236}">
                <a16:creationId xmlns:a16="http://schemas.microsoft.com/office/drawing/2014/main" id="{BB64C1F5-608B-4335-9F2A-17F63D5FAF0D}"/>
              </a:ext>
            </a:extLst>
          </p:cNvPr>
          <p:cNvSpPr>
            <a:spLocks noGrp="1"/>
          </p:cNvSpPr>
          <p:nvPr>
            <p:ph type="sldNum" sz="quarter" idx="12"/>
          </p:nvPr>
        </p:nvSpPr>
        <p:spPr/>
        <p:txBody>
          <a:bodyPr/>
          <a:lstStyle/>
          <a:p>
            <a:fld id="{E1076ED0-0DB3-4879-AAE5-5C20D22C1DF4}" type="slidenum">
              <a:rPr lang="en-US" smtClean="0"/>
              <a:t>‹N°›</a:t>
            </a:fld>
            <a:endParaRPr lang="en-US"/>
          </a:p>
        </p:txBody>
      </p:sp>
      <p:grpSp>
        <p:nvGrpSpPr>
          <p:cNvPr id="7"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5E279D86-4533-45F1-B0AA-D237399A5ED5}"/>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764FD722-CB31-4326-ADD8-CBA52FD1FF59}"/>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24E4BCEC-8B0A-444E-8509-1B3BB0449E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9DB36622-1DC7-4B17-8984-588BA8999FF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51B97AF0-1974-42B9-B5FC-A332C52E827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5A298AD-BE5D-4BE1-8CDF-DBFB42D63FE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822508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B4A7-C566-48F4-B4B8-3A5E7B6C5C3A}"/>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D3B93F5-BC8B-452C-ACE2-C7E01D1B8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39A49B3-A57D-46C5-8462-0C52509F8FCA}"/>
              </a:ext>
            </a:extLst>
          </p:cNvPr>
          <p:cNvSpPr>
            <a:spLocks noGrp="1"/>
          </p:cNvSpPr>
          <p:nvPr>
            <p:ph type="dt" sz="half" idx="10"/>
          </p:nvPr>
        </p:nvSpPr>
        <p:spPr>
          <a:xfrm>
            <a:off x="530352" y="136525"/>
            <a:ext cx="2743200" cy="365125"/>
          </a:xfrm>
        </p:spPr>
        <p:txBody>
          <a:bodyPr/>
          <a:lstStyle/>
          <a:p>
            <a:fld id="{9376191F-481E-48E9-BB9A-369A67A7362D}" type="datetime1">
              <a:rPr lang="en-US" smtClean="0"/>
              <a:t>7/2/2026</a:t>
            </a:fld>
            <a:endParaRPr lang="en-US" dirty="0"/>
          </a:p>
        </p:txBody>
      </p:sp>
      <p:sp>
        <p:nvSpPr>
          <p:cNvPr id="5" name="Footer Placeholder 4">
            <a:extLst>
              <a:ext uri="{FF2B5EF4-FFF2-40B4-BE49-F238E27FC236}">
                <a16:creationId xmlns:a16="http://schemas.microsoft.com/office/drawing/2014/main" id="{9EC8C810-EAF4-4D86-84DD-2E574122D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7E738-8574-490B-974B-9AD3B2AAE521}"/>
              </a:ext>
            </a:extLst>
          </p:cNvPr>
          <p:cNvSpPr>
            <a:spLocks noGrp="1"/>
          </p:cNvSpPr>
          <p:nvPr>
            <p:ph type="sldNum" sz="quarter" idx="12"/>
          </p:nvPr>
        </p:nvSpPr>
        <p:spPr/>
        <p:txBody>
          <a:bodyPr/>
          <a:lstStyle/>
          <a:p>
            <a:fld id="{E1076ED0-0DB3-4879-AAE5-5C20D22C1DF4}" type="slidenum">
              <a:rPr lang="en-US" smtClean="0"/>
              <a:t>‹N°›</a:t>
            </a:fld>
            <a:endParaRPr lang="en-US"/>
          </a:p>
        </p:txBody>
      </p:sp>
      <p:grpSp>
        <p:nvGrpSpPr>
          <p:cNvPr id="7" name="Graphic 78">
            <a:extLst>
              <a:ext uri="{FF2B5EF4-FFF2-40B4-BE49-F238E27FC236}">
                <a16:creationId xmlns:a16="http://schemas.microsoft.com/office/drawing/2014/main" id="{AC552FEA-472E-4E74-B31D-531852C1908D}"/>
              </a:ext>
              <a:ext uri="{C183D7F6-B498-43B3-948B-1728B52AA6E4}">
                <adec:decorative xmlns:adec="http://schemas.microsoft.com/office/drawing/2017/decorative" val="1"/>
              </a:ext>
            </a:extLst>
          </p:cNvPr>
          <p:cNvGrpSpPr/>
          <p:nvPr/>
        </p:nvGrpSpPr>
        <p:grpSpPr>
          <a:xfrm>
            <a:off x="530225" y="2310597"/>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41DF3078-C636-4776-A616-D5BF3BC280C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0D1A27FA-1310-4BC3-A071-1566746B2FB1}"/>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99ACB9EB-84FE-4B33-9EF9-4EC7DAC25DD5}"/>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826E5EFB-0EF9-4DB8-99CB-5DD72009DB2C}"/>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86238E12-0689-4123-8B2E-E1CCFCC4C88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8538CF67-A00E-4955-A447-001BE02E771A}"/>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554042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764E-4B3D-4B6A-A210-B50E4F60E246}"/>
              </a:ext>
            </a:extLst>
          </p:cNvPr>
          <p:cNvSpPr>
            <a:spLocks noGrp="1"/>
          </p:cNvSpPr>
          <p:nvPr>
            <p:ph type="title"/>
          </p:nvPr>
        </p:nvSpPr>
        <p:spPr>
          <a:xfrm>
            <a:off x="530352" y="787068"/>
            <a:ext cx="10072922" cy="2313641"/>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A30AEC2-B6E6-4C09-A16F-5E2A1C9A0D0E}"/>
              </a:ext>
            </a:extLst>
          </p:cNvPr>
          <p:cNvSpPr>
            <a:spLocks noGrp="1"/>
          </p:cNvSpPr>
          <p:nvPr>
            <p:ph type="body" idx="1"/>
          </p:nvPr>
        </p:nvSpPr>
        <p:spPr>
          <a:xfrm>
            <a:off x="530352" y="3509963"/>
            <a:ext cx="10072922" cy="25796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37CAB-B545-4E42-BB5A-F1DAA9335033}"/>
              </a:ext>
            </a:extLst>
          </p:cNvPr>
          <p:cNvSpPr>
            <a:spLocks noGrp="1"/>
          </p:cNvSpPr>
          <p:nvPr>
            <p:ph type="dt" sz="half" idx="10"/>
          </p:nvPr>
        </p:nvSpPr>
        <p:spPr/>
        <p:txBody>
          <a:bodyPr/>
          <a:lstStyle/>
          <a:p>
            <a:fld id="{6C5677DE-DD04-48CC-9C18-7BE9FF2DEB6B}" type="datetime1">
              <a:rPr lang="en-US" smtClean="0"/>
              <a:t>7/2/2026</a:t>
            </a:fld>
            <a:endParaRPr lang="en-US"/>
          </a:p>
        </p:txBody>
      </p:sp>
      <p:sp>
        <p:nvSpPr>
          <p:cNvPr id="5" name="Footer Placeholder 4">
            <a:extLst>
              <a:ext uri="{FF2B5EF4-FFF2-40B4-BE49-F238E27FC236}">
                <a16:creationId xmlns:a16="http://schemas.microsoft.com/office/drawing/2014/main" id="{AF6D720B-7E58-43F4-9659-ADB2403A50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5F53F-2FA5-4B5C-A151-F07BBC002B29}"/>
              </a:ext>
            </a:extLst>
          </p:cNvPr>
          <p:cNvSpPr>
            <a:spLocks noGrp="1"/>
          </p:cNvSpPr>
          <p:nvPr>
            <p:ph type="sldNum" sz="quarter" idx="12"/>
          </p:nvPr>
        </p:nvSpPr>
        <p:spPr/>
        <p:txBody>
          <a:bodyPr/>
          <a:lstStyle/>
          <a:p>
            <a:fld id="{E1076ED0-0DB3-4879-AAE5-5C20D22C1DF4}" type="slidenum">
              <a:rPr lang="en-US" smtClean="0"/>
              <a:t>‹N°›</a:t>
            </a:fld>
            <a:endParaRPr lang="en-US"/>
          </a:p>
        </p:txBody>
      </p:sp>
      <p:grpSp>
        <p:nvGrpSpPr>
          <p:cNvPr id="7" name="Graphic 78">
            <a:extLst>
              <a:ext uri="{FF2B5EF4-FFF2-40B4-BE49-F238E27FC236}">
                <a16:creationId xmlns:a16="http://schemas.microsoft.com/office/drawing/2014/main" id="{37B4CDD2-E09A-418A-9131-FBDEE440A1F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8852E5FB-B268-4CCA-8E55-803038F7A00D}"/>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A1C9CBB3-97C0-4A35-9088-C69233F5CEE7}"/>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1610871-AEE9-46EB-9D27-BA1D9D688124}"/>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27478059-2A11-484D-A2D7-199F74778E50}"/>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0EC0886-DDB9-47F1-9414-C121C1D3F954}"/>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66A10427-DF20-4284-B215-EABA4D366E20}"/>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933018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73D3-0F03-4BF4-831F-34E80BAC551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4C09409-59F2-486F-A6D0-FAEE8FFF25B2}"/>
              </a:ext>
            </a:extLst>
          </p:cNvPr>
          <p:cNvSpPr>
            <a:spLocks noGrp="1"/>
          </p:cNvSpPr>
          <p:nvPr>
            <p:ph sz="half" idx="1"/>
          </p:nvPr>
        </p:nvSpPr>
        <p:spPr>
          <a:xfrm>
            <a:off x="525717" y="2521885"/>
            <a:ext cx="4645152"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087241-B390-47A6-8070-C3D4652F887B}"/>
              </a:ext>
            </a:extLst>
          </p:cNvPr>
          <p:cNvSpPr>
            <a:spLocks noGrp="1"/>
          </p:cNvSpPr>
          <p:nvPr>
            <p:ph sz="half" idx="2"/>
          </p:nvPr>
        </p:nvSpPr>
        <p:spPr>
          <a:xfrm>
            <a:off x="5992136" y="2521885"/>
            <a:ext cx="4611138"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080B360-2ACA-4B93-9439-591B6D3FBC3F}"/>
              </a:ext>
            </a:extLst>
          </p:cNvPr>
          <p:cNvSpPr>
            <a:spLocks noGrp="1"/>
          </p:cNvSpPr>
          <p:nvPr>
            <p:ph type="dt" sz="half" idx="10"/>
          </p:nvPr>
        </p:nvSpPr>
        <p:spPr/>
        <p:txBody>
          <a:bodyPr/>
          <a:lstStyle/>
          <a:p>
            <a:fld id="{463255ED-7101-4D18-A8AE-3B5E4CB87EA5}" type="datetime1">
              <a:rPr lang="en-US" smtClean="0"/>
              <a:t>7/2/2026</a:t>
            </a:fld>
            <a:endParaRPr lang="en-US"/>
          </a:p>
        </p:txBody>
      </p:sp>
      <p:sp>
        <p:nvSpPr>
          <p:cNvPr id="6" name="Footer Placeholder 5">
            <a:extLst>
              <a:ext uri="{FF2B5EF4-FFF2-40B4-BE49-F238E27FC236}">
                <a16:creationId xmlns:a16="http://schemas.microsoft.com/office/drawing/2014/main" id="{684A73E2-CF78-404C-A86F-E70A284AE9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A8F42A-11E1-42A0-8ECF-A5BBA3B8CA56}"/>
              </a:ext>
            </a:extLst>
          </p:cNvPr>
          <p:cNvSpPr>
            <a:spLocks noGrp="1"/>
          </p:cNvSpPr>
          <p:nvPr>
            <p:ph type="sldNum" sz="quarter" idx="12"/>
          </p:nvPr>
        </p:nvSpPr>
        <p:spPr/>
        <p:txBody>
          <a:bodyPr/>
          <a:lstStyle/>
          <a:p>
            <a:fld id="{E1076ED0-0DB3-4879-AAE5-5C20D22C1DF4}" type="slidenum">
              <a:rPr lang="en-US" smtClean="0"/>
              <a:t>‹N°›</a:t>
            </a:fld>
            <a:endParaRPr lang="en-US"/>
          </a:p>
        </p:txBody>
      </p:sp>
      <p:grpSp>
        <p:nvGrpSpPr>
          <p:cNvPr id="8" name="Graphic 78">
            <a:extLst>
              <a:ext uri="{FF2B5EF4-FFF2-40B4-BE49-F238E27FC236}">
                <a16:creationId xmlns:a16="http://schemas.microsoft.com/office/drawing/2014/main" id="{0CB61A83-9419-49FC-8074-2AB3D34FA88B}"/>
              </a:ext>
              <a:ext uri="{C183D7F6-B498-43B3-948B-1728B52AA6E4}">
                <adec:decorative xmlns:adec="http://schemas.microsoft.com/office/drawing/2017/decorative" val="1"/>
              </a:ext>
            </a:extLst>
          </p:cNvPr>
          <p:cNvGrpSpPr/>
          <p:nvPr/>
        </p:nvGrpSpPr>
        <p:grpSpPr>
          <a:xfrm>
            <a:off x="530225" y="2319637"/>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BCD12E57-97FB-48D8-81CC-7C37E8947CB4}"/>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E487641C-E83B-4134-88C9-1D23D5FA1836}"/>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B99AB7A6-A88C-44E1-A9DE-4126B957F88A}"/>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FF0D518-1D17-44C7-BF73-7C980481DB5B}"/>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A7A3E12-61E8-41A0-A459-15BF375FA945}"/>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9E5E4A56-9100-4D60-8A34-0FE116F41FF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408145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CA31-EE14-41DD-9914-DA7138220460}"/>
              </a:ext>
            </a:extLst>
          </p:cNvPr>
          <p:cNvSpPr>
            <a:spLocks noGrp="1"/>
          </p:cNvSpPr>
          <p:nvPr>
            <p:ph type="title"/>
          </p:nvPr>
        </p:nvSpPr>
        <p:spPr>
          <a:xfrm>
            <a:off x="530352" y="787067"/>
            <a:ext cx="1007292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CB22AB6-1657-4AE2-8607-2C77A25D79D9}"/>
              </a:ext>
            </a:extLst>
          </p:cNvPr>
          <p:cNvSpPr>
            <a:spLocks noGrp="1"/>
          </p:cNvSpPr>
          <p:nvPr>
            <p:ph type="body" idx="1"/>
          </p:nvPr>
        </p:nvSpPr>
        <p:spPr>
          <a:xfrm>
            <a:off x="530352" y="2521884"/>
            <a:ext cx="4845387"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AA6DC0-D4D5-4164-A3FD-6BB5CBB2BBAD}"/>
              </a:ext>
            </a:extLst>
          </p:cNvPr>
          <p:cNvSpPr>
            <a:spLocks noGrp="1"/>
          </p:cNvSpPr>
          <p:nvPr>
            <p:ph sz="half" idx="2"/>
          </p:nvPr>
        </p:nvSpPr>
        <p:spPr>
          <a:xfrm>
            <a:off x="530352" y="3366390"/>
            <a:ext cx="4845387"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29B35F8-95F3-43D1-8917-5836BAA90490}"/>
              </a:ext>
            </a:extLst>
          </p:cNvPr>
          <p:cNvSpPr>
            <a:spLocks noGrp="1"/>
          </p:cNvSpPr>
          <p:nvPr>
            <p:ph type="body" sz="quarter" idx="3"/>
          </p:nvPr>
        </p:nvSpPr>
        <p:spPr>
          <a:xfrm>
            <a:off x="5734025" y="2521884"/>
            <a:ext cx="4869249"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B639E7-F4A3-4ADE-B290-0A4F9761B977}"/>
              </a:ext>
            </a:extLst>
          </p:cNvPr>
          <p:cNvSpPr>
            <a:spLocks noGrp="1"/>
          </p:cNvSpPr>
          <p:nvPr>
            <p:ph sz="quarter" idx="4"/>
          </p:nvPr>
        </p:nvSpPr>
        <p:spPr>
          <a:xfrm>
            <a:off x="5734025" y="3366390"/>
            <a:ext cx="4869249"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D6F296B-429F-4DFC-ABC3-0A078EA99425}"/>
              </a:ext>
            </a:extLst>
          </p:cNvPr>
          <p:cNvSpPr>
            <a:spLocks noGrp="1"/>
          </p:cNvSpPr>
          <p:nvPr>
            <p:ph type="dt" sz="half" idx="10"/>
          </p:nvPr>
        </p:nvSpPr>
        <p:spPr/>
        <p:txBody>
          <a:bodyPr/>
          <a:lstStyle/>
          <a:p>
            <a:fld id="{CD52F23D-51F6-4C94-8CD5-B9ABBF67EE23}" type="datetime1">
              <a:rPr lang="en-US" smtClean="0"/>
              <a:t>7/2/2026</a:t>
            </a:fld>
            <a:endParaRPr lang="en-US"/>
          </a:p>
        </p:txBody>
      </p:sp>
      <p:sp>
        <p:nvSpPr>
          <p:cNvPr id="8" name="Footer Placeholder 7">
            <a:extLst>
              <a:ext uri="{FF2B5EF4-FFF2-40B4-BE49-F238E27FC236}">
                <a16:creationId xmlns:a16="http://schemas.microsoft.com/office/drawing/2014/main" id="{0B7103B9-D521-4910-AC15-F12F25CB95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73A6D9-123D-492C-B5CE-294EF2559FAB}"/>
              </a:ext>
            </a:extLst>
          </p:cNvPr>
          <p:cNvSpPr>
            <a:spLocks noGrp="1"/>
          </p:cNvSpPr>
          <p:nvPr>
            <p:ph type="sldNum" sz="quarter" idx="12"/>
          </p:nvPr>
        </p:nvSpPr>
        <p:spPr/>
        <p:txBody>
          <a:bodyPr/>
          <a:lstStyle/>
          <a:p>
            <a:fld id="{E1076ED0-0DB3-4879-AAE5-5C20D22C1DF4}" type="slidenum">
              <a:rPr lang="en-US" smtClean="0"/>
              <a:t>‹N°›</a:t>
            </a:fld>
            <a:endParaRPr lang="en-US"/>
          </a:p>
        </p:txBody>
      </p:sp>
    </p:spTree>
    <p:extLst>
      <p:ext uri="{BB962C8B-B14F-4D97-AF65-F5344CB8AC3E}">
        <p14:creationId xmlns:p14="http://schemas.microsoft.com/office/powerpoint/2010/main" val="3802888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2A22-4B4D-4F58-9783-A0469DA4D233}"/>
              </a:ext>
            </a:extLst>
          </p:cNvPr>
          <p:cNvSpPr>
            <a:spLocks noGrp="1"/>
          </p:cNvSpPr>
          <p:nvPr>
            <p:ph type="title"/>
          </p:nvPr>
        </p:nvSpPr>
        <p:spPr>
          <a:xfrm>
            <a:off x="525718" y="787068"/>
            <a:ext cx="10077556"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3B5EE610-5457-4E8C-B568-B8D560773B5C}"/>
              </a:ext>
            </a:extLst>
          </p:cNvPr>
          <p:cNvSpPr>
            <a:spLocks noGrp="1"/>
          </p:cNvSpPr>
          <p:nvPr>
            <p:ph type="dt" sz="half" idx="10"/>
          </p:nvPr>
        </p:nvSpPr>
        <p:spPr/>
        <p:txBody>
          <a:bodyPr/>
          <a:lstStyle/>
          <a:p>
            <a:fld id="{D51A702F-6367-4FD1-89A8-3744BE6BA9A2}" type="datetime1">
              <a:rPr lang="en-US" smtClean="0"/>
              <a:t>7/2/2026</a:t>
            </a:fld>
            <a:endParaRPr lang="en-US"/>
          </a:p>
        </p:txBody>
      </p:sp>
      <p:sp>
        <p:nvSpPr>
          <p:cNvPr id="4" name="Footer Placeholder 3">
            <a:extLst>
              <a:ext uri="{FF2B5EF4-FFF2-40B4-BE49-F238E27FC236}">
                <a16:creationId xmlns:a16="http://schemas.microsoft.com/office/drawing/2014/main" id="{A0BA57BB-288A-4A30-A4EC-FF0537BC26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414C89-B968-4A85-A035-E2997A5F8498}"/>
              </a:ext>
            </a:extLst>
          </p:cNvPr>
          <p:cNvSpPr>
            <a:spLocks noGrp="1"/>
          </p:cNvSpPr>
          <p:nvPr>
            <p:ph type="sldNum" sz="quarter" idx="12"/>
          </p:nvPr>
        </p:nvSpPr>
        <p:spPr/>
        <p:txBody>
          <a:bodyPr/>
          <a:lstStyle/>
          <a:p>
            <a:fld id="{E1076ED0-0DB3-4879-AAE5-5C20D22C1DF4}" type="slidenum">
              <a:rPr lang="en-US" smtClean="0"/>
              <a:t>‹N°›</a:t>
            </a:fld>
            <a:endParaRPr lang="en-US"/>
          </a:p>
        </p:txBody>
      </p:sp>
      <p:grpSp>
        <p:nvGrpSpPr>
          <p:cNvPr id="6" name="Graphic 78">
            <a:extLst>
              <a:ext uri="{FF2B5EF4-FFF2-40B4-BE49-F238E27FC236}">
                <a16:creationId xmlns:a16="http://schemas.microsoft.com/office/drawing/2014/main" id="{AC45ECC6-E29C-40EF-A7C9-5A17DAFD4299}"/>
              </a:ext>
              <a:ext uri="{C183D7F6-B498-43B3-948B-1728B52AA6E4}">
                <adec:decorative xmlns:adec="http://schemas.microsoft.com/office/drawing/2017/decorative" val="1"/>
              </a:ext>
            </a:extLst>
          </p:cNvPr>
          <p:cNvGrpSpPr/>
          <p:nvPr/>
        </p:nvGrpSpPr>
        <p:grpSpPr>
          <a:xfrm>
            <a:off x="530225" y="2352330"/>
            <a:ext cx="972241" cy="45719"/>
            <a:chOff x="4886325" y="3371754"/>
            <a:chExt cx="2418492" cy="113728"/>
          </a:xfrm>
          <a:solidFill>
            <a:schemeClr val="accent1"/>
          </a:solidFill>
        </p:grpSpPr>
        <p:sp>
          <p:nvSpPr>
            <p:cNvPr id="7" name="Graphic 78">
              <a:extLst>
                <a:ext uri="{FF2B5EF4-FFF2-40B4-BE49-F238E27FC236}">
                  <a16:creationId xmlns:a16="http://schemas.microsoft.com/office/drawing/2014/main" id="{8DA0D497-8E8F-426A-8172-894BE03F70F6}"/>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8" name="Graphic 78">
              <a:extLst>
                <a:ext uri="{FF2B5EF4-FFF2-40B4-BE49-F238E27FC236}">
                  <a16:creationId xmlns:a16="http://schemas.microsoft.com/office/drawing/2014/main" id="{8C0459EF-3B70-4083-8845-3A9AF847E805}"/>
                </a:ext>
              </a:extLst>
            </p:cNvPr>
            <p:cNvGrpSpPr/>
            <p:nvPr/>
          </p:nvGrpSpPr>
          <p:grpSpPr>
            <a:xfrm>
              <a:off x="4886709" y="3371754"/>
              <a:ext cx="2418108" cy="113728"/>
              <a:chOff x="4886709" y="3371754"/>
              <a:chExt cx="2418108" cy="113728"/>
            </a:xfrm>
            <a:grpFill/>
          </p:grpSpPr>
          <p:sp>
            <p:nvSpPr>
              <p:cNvPr id="9" name="Graphic 78">
                <a:extLst>
                  <a:ext uri="{FF2B5EF4-FFF2-40B4-BE49-F238E27FC236}">
                    <a16:creationId xmlns:a16="http://schemas.microsoft.com/office/drawing/2014/main" id="{53BF2B58-70F8-4288-85AB-CBDA723CDFCC}"/>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0" name="Graphic 78">
                <a:extLst>
                  <a:ext uri="{FF2B5EF4-FFF2-40B4-BE49-F238E27FC236}">
                    <a16:creationId xmlns:a16="http://schemas.microsoft.com/office/drawing/2014/main" id="{A569E551-A5A0-4A8F-B999-3A6D104814A2}"/>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0FB69EB5-D9AC-46E7-934E-32999C39B2E6}"/>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6EABC49A-B4ED-44E4-ADB7-E432734A7C9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4199600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7A339C-4093-4B40-8C90-52F005CA9A0E}"/>
              </a:ext>
            </a:extLst>
          </p:cNvPr>
          <p:cNvSpPr>
            <a:spLocks noGrp="1"/>
          </p:cNvSpPr>
          <p:nvPr>
            <p:ph type="dt" sz="half" idx="10"/>
          </p:nvPr>
        </p:nvSpPr>
        <p:spPr/>
        <p:txBody>
          <a:bodyPr/>
          <a:lstStyle/>
          <a:p>
            <a:fld id="{4A6E99BD-4B4F-4460-B452-0E8146ACCF8F}" type="datetime1">
              <a:rPr lang="en-US" smtClean="0"/>
              <a:t>7/2/2026</a:t>
            </a:fld>
            <a:endParaRPr lang="en-US"/>
          </a:p>
        </p:txBody>
      </p:sp>
      <p:sp>
        <p:nvSpPr>
          <p:cNvPr id="3" name="Footer Placeholder 2">
            <a:extLst>
              <a:ext uri="{FF2B5EF4-FFF2-40B4-BE49-F238E27FC236}">
                <a16:creationId xmlns:a16="http://schemas.microsoft.com/office/drawing/2014/main" id="{DFA33F04-8E0A-4165-930C-527D781A7D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62F57B-BEB6-4973-A362-38F638E0D05C}"/>
              </a:ext>
            </a:extLst>
          </p:cNvPr>
          <p:cNvSpPr>
            <a:spLocks noGrp="1"/>
          </p:cNvSpPr>
          <p:nvPr>
            <p:ph type="sldNum" sz="quarter" idx="12"/>
          </p:nvPr>
        </p:nvSpPr>
        <p:spPr/>
        <p:txBody>
          <a:bodyPr/>
          <a:lstStyle/>
          <a:p>
            <a:fld id="{E1076ED0-0DB3-4879-AAE5-5C20D22C1DF4}" type="slidenum">
              <a:rPr lang="en-US" smtClean="0"/>
              <a:t>‹N°›</a:t>
            </a:fld>
            <a:endParaRPr lang="en-US"/>
          </a:p>
        </p:txBody>
      </p:sp>
    </p:spTree>
    <p:extLst>
      <p:ext uri="{BB962C8B-B14F-4D97-AF65-F5344CB8AC3E}">
        <p14:creationId xmlns:p14="http://schemas.microsoft.com/office/powerpoint/2010/main" val="1861150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AC90-C2CA-44DD-8EF8-20BDD6724247}"/>
              </a:ext>
            </a:extLst>
          </p:cNvPr>
          <p:cNvSpPr>
            <a:spLocks noGrp="1"/>
          </p:cNvSpPr>
          <p:nvPr>
            <p:ph type="title"/>
          </p:nvPr>
        </p:nvSpPr>
        <p:spPr>
          <a:xfrm>
            <a:off x="530352" y="787068"/>
            <a:ext cx="4315386" cy="2223152"/>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EE915FB-D5F4-4CAD-AE70-3644E81802E6}"/>
              </a:ext>
            </a:extLst>
          </p:cNvPr>
          <p:cNvSpPr>
            <a:spLocks noGrp="1"/>
          </p:cNvSpPr>
          <p:nvPr>
            <p:ph idx="1"/>
          </p:nvPr>
        </p:nvSpPr>
        <p:spPr>
          <a:xfrm>
            <a:off x="5183188" y="987425"/>
            <a:ext cx="5420086"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7374DA3-3BAC-4045-825F-B3C27B89736B}"/>
              </a:ext>
            </a:extLst>
          </p:cNvPr>
          <p:cNvSpPr>
            <a:spLocks noGrp="1"/>
          </p:cNvSpPr>
          <p:nvPr>
            <p:ph type="body" sz="half" idx="2"/>
          </p:nvPr>
        </p:nvSpPr>
        <p:spPr>
          <a:xfrm>
            <a:off x="530352" y="3429000"/>
            <a:ext cx="4315386" cy="24399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5A0D65-0423-4E45-947A-E08C8569F15F}"/>
              </a:ext>
            </a:extLst>
          </p:cNvPr>
          <p:cNvSpPr>
            <a:spLocks noGrp="1"/>
          </p:cNvSpPr>
          <p:nvPr>
            <p:ph type="dt" sz="half" idx="10"/>
          </p:nvPr>
        </p:nvSpPr>
        <p:spPr/>
        <p:txBody>
          <a:bodyPr/>
          <a:lstStyle/>
          <a:p>
            <a:fld id="{EB6FD34C-1867-42A9-AC54-D15ADD8A65E7}" type="datetime1">
              <a:rPr lang="en-US" smtClean="0"/>
              <a:t>7/2/2026</a:t>
            </a:fld>
            <a:endParaRPr lang="en-US"/>
          </a:p>
        </p:txBody>
      </p:sp>
      <p:sp>
        <p:nvSpPr>
          <p:cNvPr id="6" name="Footer Placeholder 5">
            <a:extLst>
              <a:ext uri="{FF2B5EF4-FFF2-40B4-BE49-F238E27FC236}">
                <a16:creationId xmlns:a16="http://schemas.microsoft.com/office/drawing/2014/main" id="{27E6FBD0-E49F-4DE6-9264-CEDB9BAA01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16B246-A768-4B2D-96C6-9F417852636C}"/>
              </a:ext>
            </a:extLst>
          </p:cNvPr>
          <p:cNvSpPr>
            <a:spLocks noGrp="1"/>
          </p:cNvSpPr>
          <p:nvPr>
            <p:ph type="sldNum" sz="quarter" idx="12"/>
          </p:nvPr>
        </p:nvSpPr>
        <p:spPr/>
        <p:txBody>
          <a:bodyPr/>
          <a:lstStyle/>
          <a:p>
            <a:fld id="{E1076ED0-0DB3-4879-AAE5-5C20D22C1DF4}" type="slidenum">
              <a:rPr lang="en-US" smtClean="0"/>
              <a:t>‹N°›</a:t>
            </a:fld>
            <a:endParaRPr lang="en-US"/>
          </a:p>
        </p:txBody>
      </p:sp>
      <p:grpSp>
        <p:nvGrpSpPr>
          <p:cNvPr id="8" name="Graphic 78">
            <a:extLst>
              <a:ext uri="{FF2B5EF4-FFF2-40B4-BE49-F238E27FC236}">
                <a16:creationId xmlns:a16="http://schemas.microsoft.com/office/drawing/2014/main" id="{839DB371-B90D-44CB-A4AF-C7BDBFD0A87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0C845011-2FC2-40F7-B0C6-49CBBA72B9C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2BC78B8-5139-436F-AD47-3CC03903FDDC}"/>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F9DC17BA-1278-45C9-B1BF-B9F1518E1F29}"/>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9637B9F-CC26-4669-81F0-A942B4F72D61}"/>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2BB8F115-0030-47B4-BAF4-C15D1EA27B11}"/>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662F9949-4F1A-4708-824B-E876E9BEDA1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819610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B0C8-915E-4BF2-976E-B8D7EDC591F9}"/>
              </a:ext>
            </a:extLst>
          </p:cNvPr>
          <p:cNvSpPr>
            <a:spLocks noGrp="1"/>
          </p:cNvSpPr>
          <p:nvPr>
            <p:ph type="title"/>
          </p:nvPr>
        </p:nvSpPr>
        <p:spPr>
          <a:xfrm>
            <a:off x="530352" y="787068"/>
            <a:ext cx="3932237" cy="2223152"/>
          </a:xfrm>
        </p:spPr>
        <p:txBody>
          <a:bodyPr anchor="b">
            <a:no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710714E6-8E50-4B50-A2E0-F9D20155EB9B}"/>
              </a:ext>
            </a:extLst>
          </p:cNvPr>
          <p:cNvSpPr>
            <a:spLocks noGrp="1"/>
          </p:cNvSpPr>
          <p:nvPr>
            <p:ph type="pic" idx="1"/>
          </p:nvPr>
        </p:nvSpPr>
        <p:spPr>
          <a:xfrm>
            <a:off x="5183188" y="987425"/>
            <a:ext cx="54200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0D67A6C-5CA5-4EF0-B1C4-ED85FF255AE3}"/>
              </a:ext>
            </a:extLst>
          </p:cNvPr>
          <p:cNvSpPr>
            <a:spLocks noGrp="1"/>
          </p:cNvSpPr>
          <p:nvPr>
            <p:ph type="body" sz="half" idx="2"/>
          </p:nvPr>
        </p:nvSpPr>
        <p:spPr>
          <a:xfrm>
            <a:off x="530352" y="3429000"/>
            <a:ext cx="3932237" cy="243998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C76474-31D4-4567-B4EC-B6AF24488AE7}"/>
              </a:ext>
            </a:extLst>
          </p:cNvPr>
          <p:cNvSpPr>
            <a:spLocks noGrp="1"/>
          </p:cNvSpPr>
          <p:nvPr>
            <p:ph type="dt" sz="half" idx="10"/>
          </p:nvPr>
        </p:nvSpPr>
        <p:spPr/>
        <p:txBody>
          <a:bodyPr/>
          <a:lstStyle/>
          <a:p>
            <a:fld id="{336133E9-A654-4C17-8C3C-DDCAC83D6EBF}" type="datetime1">
              <a:rPr lang="en-US" smtClean="0"/>
              <a:t>7/2/2026</a:t>
            </a:fld>
            <a:endParaRPr lang="en-US"/>
          </a:p>
        </p:txBody>
      </p:sp>
      <p:sp>
        <p:nvSpPr>
          <p:cNvPr id="6" name="Footer Placeholder 5">
            <a:extLst>
              <a:ext uri="{FF2B5EF4-FFF2-40B4-BE49-F238E27FC236}">
                <a16:creationId xmlns:a16="http://schemas.microsoft.com/office/drawing/2014/main" id="{5C902DE0-33F5-4372-8EB5-F5746D344A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C5C2EF-849D-4B2C-8ED6-D26553657DBA}"/>
              </a:ext>
            </a:extLst>
          </p:cNvPr>
          <p:cNvSpPr>
            <a:spLocks noGrp="1"/>
          </p:cNvSpPr>
          <p:nvPr>
            <p:ph type="sldNum" sz="quarter" idx="12"/>
          </p:nvPr>
        </p:nvSpPr>
        <p:spPr/>
        <p:txBody>
          <a:bodyPr/>
          <a:lstStyle/>
          <a:p>
            <a:fld id="{E1076ED0-0DB3-4879-AAE5-5C20D22C1DF4}" type="slidenum">
              <a:rPr lang="en-US" smtClean="0"/>
              <a:t>‹N°›</a:t>
            </a:fld>
            <a:endParaRPr lang="en-US"/>
          </a:p>
        </p:txBody>
      </p:sp>
      <p:grpSp>
        <p:nvGrpSpPr>
          <p:cNvPr id="8" name="Graphic 78">
            <a:extLst>
              <a:ext uri="{FF2B5EF4-FFF2-40B4-BE49-F238E27FC236}">
                <a16:creationId xmlns:a16="http://schemas.microsoft.com/office/drawing/2014/main" id="{7627CBC2-9DC2-4EE8-A2D5-849E30F2201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9FB4AEFC-63AB-4831-8EC1-E8145604D8D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11E1337-D5DA-408D-91F3-A6A35FCDD0B9}"/>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1E473FA4-FD80-4D04-AAC5-63B9A4D80778}"/>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FCB457B9-48DE-4921-8C3F-996598075B1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53C9DB95-9A61-4553-8D82-D2BE26FCBC6E}"/>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0EAE371F-24C9-4738-834F-FAF5A5C9ACE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830598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F2C5-A3FC-44EF-BA15-CEC83C83D67C}"/>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5040D3-67DB-455C-AD79-49E185DB63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B2B07A-258E-42DD-9A68-2C76F7D54040}"/>
              </a:ext>
            </a:extLst>
          </p:cNvPr>
          <p:cNvSpPr>
            <a:spLocks noGrp="1"/>
          </p:cNvSpPr>
          <p:nvPr>
            <p:ph type="dt" sz="half" idx="10"/>
          </p:nvPr>
        </p:nvSpPr>
        <p:spPr/>
        <p:txBody>
          <a:bodyPr/>
          <a:lstStyle/>
          <a:p>
            <a:fld id="{A4649BD0-10DB-43E7-8F22-40B3D51B8FC3}" type="datetime1">
              <a:rPr lang="en-US" smtClean="0"/>
              <a:t>7/2/2026</a:t>
            </a:fld>
            <a:endParaRPr lang="en-US"/>
          </a:p>
        </p:txBody>
      </p:sp>
      <p:sp>
        <p:nvSpPr>
          <p:cNvPr id="5" name="Footer Placeholder 4">
            <a:extLst>
              <a:ext uri="{FF2B5EF4-FFF2-40B4-BE49-F238E27FC236}">
                <a16:creationId xmlns:a16="http://schemas.microsoft.com/office/drawing/2014/main" id="{7C01E9BC-3BB8-40CD-9294-59A2E59E1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13979D-5589-4770-9D29-046F2B506C33}"/>
              </a:ext>
            </a:extLst>
          </p:cNvPr>
          <p:cNvSpPr>
            <a:spLocks noGrp="1"/>
          </p:cNvSpPr>
          <p:nvPr>
            <p:ph type="sldNum" sz="quarter" idx="12"/>
          </p:nvPr>
        </p:nvSpPr>
        <p:spPr/>
        <p:txBody>
          <a:bodyPr/>
          <a:lstStyle/>
          <a:p>
            <a:fld id="{E1076ED0-0DB3-4879-AAE5-5C20D22C1DF4}" type="slidenum">
              <a:rPr lang="en-US" smtClean="0"/>
              <a:t>‹N°›</a:t>
            </a:fld>
            <a:endParaRPr lang="en-US"/>
          </a:p>
        </p:txBody>
      </p:sp>
      <p:grpSp>
        <p:nvGrpSpPr>
          <p:cNvPr id="7" name="Graphic 78">
            <a:extLst>
              <a:ext uri="{FF2B5EF4-FFF2-40B4-BE49-F238E27FC236}">
                <a16:creationId xmlns:a16="http://schemas.microsoft.com/office/drawing/2014/main" id="{12EF7969-DB38-4989-A65C-9D190A245515}"/>
              </a:ext>
              <a:ext uri="{C183D7F6-B498-43B3-948B-1728B52AA6E4}">
                <adec:decorative xmlns:adec="http://schemas.microsoft.com/office/drawing/2017/decorative" val="1"/>
              </a:ext>
            </a:extLst>
          </p:cNvPr>
          <p:cNvGrpSpPr/>
          <p:nvPr/>
        </p:nvGrpSpPr>
        <p:grpSpPr>
          <a:xfrm>
            <a:off x="530225" y="2333456"/>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2145BE25-C437-45FE-A3D3-BBAAF108CC9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4A9D0FA0-682C-4076-B779-D865AEEFC66C}"/>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AB60163C-1A2D-4F00-BC61-8A3C11E2D2BE}"/>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3FF8D873-9CF9-4A0A-A7B8-875C0B8233D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2B645470-F624-4417-A8A4-FC242E43C9DB}"/>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ECC7EFEF-6B2A-4210-9275-0077ACF2827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072536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6693CD-CB65-4F37-A6DA-F300B93C14D9}"/>
              </a:ext>
            </a:extLst>
          </p:cNvPr>
          <p:cNvSpPr>
            <a:spLocks noGrp="1"/>
          </p:cNvSpPr>
          <p:nvPr>
            <p:ph type="title" orient="vert"/>
          </p:nvPr>
        </p:nvSpPr>
        <p:spPr>
          <a:xfrm>
            <a:off x="7974374" y="787067"/>
            <a:ext cx="2628900" cy="538989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448D117-7AE6-4831-9867-5145F64A0C24}"/>
              </a:ext>
            </a:extLst>
          </p:cNvPr>
          <p:cNvSpPr>
            <a:spLocks noGrp="1"/>
          </p:cNvSpPr>
          <p:nvPr>
            <p:ph type="body" orient="vert" idx="1"/>
          </p:nvPr>
        </p:nvSpPr>
        <p:spPr>
          <a:xfrm>
            <a:off x="525719" y="787067"/>
            <a:ext cx="7039402" cy="538989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4988CF8-397F-485E-8081-AFA4DADD440C}"/>
              </a:ext>
            </a:extLst>
          </p:cNvPr>
          <p:cNvSpPr>
            <a:spLocks noGrp="1"/>
          </p:cNvSpPr>
          <p:nvPr>
            <p:ph type="dt" sz="half" idx="10"/>
          </p:nvPr>
        </p:nvSpPr>
        <p:spPr/>
        <p:txBody>
          <a:bodyPr/>
          <a:lstStyle/>
          <a:p>
            <a:fld id="{0A16C79C-F566-427A-93F6-434A4E613134}" type="datetime1">
              <a:rPr lang="en-US" smtClean="0"/>
              <a:t>7/2/2026</a:t>
            </a:fld>
            <a:endParaRPr lang="en-US"/>
          </a:p>
        </p:txBody>
      </p:sp>
      <p:sp>
        <p:nvSpPr>
          <p:cNvPr id="5" name="Footer Placeholder 4">
            <a:extLst>
              <a:ext uri="{FF2B5EF4-FFF2-40B4-BE49-F238E27FC236}">
                <a16:creationId xmlns:a16="http://schemas.microsoft.com/office/drawing/2014/main" id="{83CE4773-4660-4F21-83CF-1A449395B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B59537-EB47-40FA-893E-785D6FE00A5C}"/>
              </a:ext>
            </a:extLst>
          </p:cNvPr>
          <p:cNvSpPr>
            <a:spLocks noGrp="1"/>
          </p:cNvSpPr>
          <p:nvPr>
            <p:ph type="sldNum" sz="quarter" idx="12"/>
          </p:nvPr>
        </p:nvSpPr>
        <p:spPr/>
        <p:txBody>
          <a:bodyPr/>
          <a:lstStyle/>
          <a:p>
            <a:fld id="{E1076ED0-0DB3-4879-AAE5-5C20D22C1DF4}" type="slidenum">
              <a:rPr lang="en-US" smtClean="0"/>
              <a:t>‹N°›</a:t>
            </a:fld>
            <a:endParaRPr lang="en-US"/>
          </a:p>
        </p:txBody>
      </p:sp>
      <p:grpSp>
        <p:nvGrpSpPr>
          <p:cNvPr id="7" name="Graphic 78">
            <a:extLst>
              <a:ext uri="{FF2B5EF4-FFF2-40B4-BE49-F238E27FC236}">
                <a16:creationId xmlns:a16="http://schemas.microsoft.com/office/drawing/2014/main" id="{588F505F-2957-41FC-9AAA-962853A6719E}"/>
              </a:ext>
              <a:ext uri="{C183D7F6-B498-43B3-948B-1728B52AA6E4}">
                <adec:decorative xmlns:adec="http://schemas.microsoft.com/office/drawing/2017/decorative" val="1"/>
              </a:ext>
            </a:extLst>
          </p:cNvPr>
          <p:cNvGrpSpPr/>
          <p:nvPr/>
        </p:nvGrpSpPr>
        <p:grpSpPr>
          <a:xfrm rot="5400000">
            <a:off x="7283627" y="1250328"/>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091A36EB-8545-4EFE-B619-165D36D644D1}"/>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8D075D29-6706-486B-A55A-13866882BA88}"/>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FAE751A-10F0-48F2-BBC3-D2FE499B34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52289CAF-683C-4BCC-8AA5-95A3BF799B0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BC8403A-C46F-4DA1-A015-00A80215F289}"/>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A797D957-3A2C-42DF-B73E-CBB47BE036B7}"/>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194422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35959F4-53DA-47FF-BC24-1E5B75C69876}"/>
              </a:ext>
            </a:extLst>
          </p:cNvPr>
          <p:cNvSpPr/>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0" name="Group 19">
            <a:extLst>
              <a:ext uri="{FF2B5EF4-FFF2-40B4-BE49-F238E27FC236}">
                <a16:creationId xmlns:a16="http://schemas.microsoft.com/office/drawing/2014/main" id="{A7CF83E8-F6F0-41E3-B580-7412A04DDFB5}"/>
              </a:ext>
            </a:extLst>
          </p:cNvPr>
          <p:cNvGrpSpPr/>
          <p:nvPr/>
        </p:nvGrpSpPr>
        <p:grpSpPr>
          <a:xfrm>
            <a:off x="10776050" y="5204030"/>
            <a:ext cx="886141" cy="802497"/>
            <a:chOff x="10948005" y="3272152"/>
            <a:chExt cx="868640" cy="786648"/>
          </a:xfrm>
          <a:solidFill>
            <a:schemeClr val="accent1"/>
          </a:solidFill>
        </p:grpSpPr>
        <p:sp>
          <p:nvSpPr>
            <p:cNvPr id="21" name="Freeform: Shape 20">
              <a:extLst>
                <a:ext uri="{FF2B5EF4-FFF2-40B4-BE49-F238E27FC236}">
                  <a16:creationId xmlns:a16="http://schemas.microsoft.com/office/drawing/2014/main" id="{1A0B6DBB-705D-48D0-842C-F9DFA7684D19}"/>
                </a:ext>
              </a:extLst>
            </p:cNvPr>
            <p:cNvSpPr/>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2" name="Freeform: Shape 21">
              <a:extLst>
                <a:ext uri="{FF2B5EF4-FFF2-40B4-BE49-F238E27FC236}">
                  <a16:creationId xmlns:a16="http://schemas.microsoft.com/office/drawing/2014/main" id="{C194A764-16E1-4D0D-9357-76F80E6086C0}"/>
                </a:ext>
              </a:extLst>
            </p:cNvPr>
            <p:cNvSpPr/>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3" name="Freeform: Shape 22">
              <a:extLst>
                <a:ext uri="{FF2B5EF4-FFF2-40B4-BE49-F238E27FC236}">
                  <a16:creationId xmlns:a16="http://schemas.microsoft.com/office/drawing/2014/main" id="{115B7F3F-A40D-4F24-8536-E2420B433211}"/>
                </a:ext>
              </a:extLst>
            </p:cNvPr>
            <p:cNvSpPr/>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4" name="Graphic 12">
              <a:extLst>
                <a:ext uri="{FF2B5EF4-FFF2-40B4-BE49-F238E27FC236}">
                  <a16:creationId xmlns:a16="http://schemas.microsoft.com/office/drawing/2014/main" id="{CEF42844-A829-4ED2-A360-63BB2A7C45EE}"/>
                </a:ext>
              </a:extLst>
            </p:cNvPr>
            <p:cNvSpPr/>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5" name="Graphic 15">
              <a:extLst>
                <a:ext uri="{FF2B5EF4-FFF2-40B4-BE49-F238E27FC236}">
                  <a16:creationId xmlns:a16="http://schemas.microsoft.com/office/drawing/2014/main" id="{57B23B52-A1C3-44EF-BC11-9094A0DA11AB}"/>
                </a:ext>
              </a:extLst>
            </p:cNvPr>
            <p:cNvSpPr/>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6" name="Graphic 15">
              <a:extLst>
                <a:ext uri="{FF2B5EF4-FFF2-40B4-BE49-F238E27FC236}">
                  <a16:creationId xmlns:a16="http://schemas.microsoft.com/office/drawing/2014/main" id="{064E08E5-DA92-4CF2-A0BF-E341800227B2}"/>
                </a:ext>
              </a:extLst>
            </p:cNvPr>
            <p:cNvSpPr/>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7A222560-E657-4CAE-B667-7BE9E224B244}"/>
                </a:ext>
              </a:extLst>
            </p:cNvPr>
            <p:cNvSpPr/>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Freeform: Shape 7">
            <a:extLst>
              <a:ext uri="{FF2B5EF4-FFF2-40B4-BE49-F238E27FC236}">
                <a16:creationId xmlns:a16="http://schemas.microsoft.com/office/drawing/2014/main" id="{59226104-0061-4319-8237-9C001BF85D49}"/>
              </a:ext>
            </a:extLst>
          </p:cNvPr>
          <p:cNvSpPr/>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2D78318D-FE3E-41D7-9A8C-2065A2C46AF3}"/>
              </a:ext>
            </a:extLst>
          </p:cNvPr>
          <p:cNvSpPr>
            <a:spLocks noGrp="1"/>
          </p:cNvSpPr>
          <p:nvPr>
            <p:ph type="title"/>
          </p:nvPr>
        </p:nvSpPr>
        <p:spPr>
          <a:xfrm>
            <a:off x="525717" y="787068"/>
            <a:ext cx="10077557"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DB06718-79E7-4159-A003-F86FE7B3D829}"/>
              </a:ext>
            </a:extLst>
          </p:cNvPr>
          <p:cNvSpPr>
            <a:spLocks noGrp="1"/>
          </p:cNvSpPr>
          <p:nvPr>
            <p:ph type="body" idx="1"/>
          </p:nvPr>
        </p:nvSpPr>
        <p:spPr>
          <a:xfrm>
            <a:off x="525717" y="2521885"/>
            <a:ext cx="10077557" cy="35490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1F99FF-FFE2-431D-A0C8-A46C21712A20}"/>
              </a:ext>
            </a:extLst>
          </p:cNvPr>
          <p:cNvSpPr>
            <a:spLocks noGrp="1"/>
          </p:cNvSpPr>
          <p:nvPr>
            <p:ph type="dt" sz="half" idx="2"/>
          </p:nvPr>
        </p:nvSpPr>
        <p:spPr>
          <a:xfrm>
            <a:off x="525718" y="136525"/>
            <a:ext cx="2743200"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fld id="{8769D389-4C4C-4FD7-9E6B-9F44477F0EB8}" type="datetime1">
              <a:rPr lang="en-US" smtClean="0"/>
              <a:t>7/2/2026</a:t>
            </a:fld>
            <a:endParaRPr lang="en-US" dirty="0"/>
          </a:p>
        </p:txBody>
      </p:sp>
      <p:sp>
        <p:nvSpPr>
          <p:cNvPr id="5" name="Footer Placeholder 4">
            <a:extLst>
              <a:ext uri="{FF2B5EF4-FFF2-40B4-BE49-F238E27FC236}">
                <a16:creationId xmlns:a16="http://schemas.microsoft.com/office/drawing/2014/main" id="{51C3547E-668D-4191-847C-7424F75496E6}"/>
              </a:ext>
            </a:extLst>
          </p:cNvPr>
          <p:cNvSpPr>
            <a:spLocks noGrp="1"/>
          </p:cNvSpPr>
          <p:nvPr>
            <p:ph type="ftr" sz="quarter" idx="3"/>
          </p:nvPr>
        </p:nvSpPr>
        <p:spPr>
          <a:xfrm>
            <a:off x="525718" y="6356350"/>
            <a:ext cx="3450659"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endParaRPr lang="en-US"/>
          </a:p>
        </p:txBody>
      </p:sp>
      <p:sp>
        <p:nvSpPr>
          <p:cNvPr id="6" name="Slide Number Placeholder 5">
            <a:extLst>
              <a:ext uri="{FF2B5EF4-FFF2-40B4-BE49-F238E27FC236}">
                <a16:creationId xmlns:a16="http://schemas.microsoft.com/office/drawing/2014/main" id="{8CBB6E6E-8527-4F63-A0C7-84CD44A2B00D}"/>
              </a:ext>
            </a:extLst>
          </p:cNvPr>
          <p:cNvSpPr>
            <a:spLocks noGrp="1"/>
          </p:cNvSpPr>
          <p:nvPr>
            <p:ph type="sldNum" sz="quarter" idx="4"/>
          </p:nvPr>
        </p:nvSpPr>
        <p:spPr>
          <a:xfrm>
            <a:off x="11655367" y="6356350"/>
            <a:ext cx="529809" cy="365125"/>
          </a:xfrm>
          <a:prstGeom prst="rect">
            <a:avLst/>
          </a:prstGeom>
        </p:spPr>
        <p:txBody>
          <a:bodyPr vert="horz" lIns="91440" tIns="45720" rIns="91440" bIns="45720" rtlCol="0" anchor="ctr"/>
          <a:lstStyle>
            <a:lvl1pPr algn="ctr">
              <a:defRPr sz="900" cap="none" spc="110" baseline="0">
                <a:solidFill>
                  <a:schemeClr val="tx1">
                    <a:lumMod val="65000"/>
                    <a:lumOff val="35000"/>
                  </a:schemeClr>
                </a:solidFill>
              </a:defRPr>
            </a:lvl1pPr>
          </a:lstStyle>
          <a:p>
            <a:fld id="{E1076ED0-0DB3-4879-AAE5-5C20D22C1DF4}" type="slidenum">
              <a:rPr lang="en-US" smtClean="0"/>
              <a:t>‹N°›</a:t>
            </a:fld>
            <a:endParaRPr lang="en-US"/>
          </a:p>
        </p:txBody>
      </p:sp>
    </p:spTree>
    <p:extLst>
      <p:ext uri="{BB962C8B-B14F-4D97-AF65-F5344CB8AC3E}">
        <p14:creationId xmlns:p14="http://schemas.microsoft.com/office/powerpoint/2010/main" val="2576253402"/>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68" r:id="rId6"/>
    <p:sldLayoutId id="2147483764" r:id="rId7"/>
    <p:sldLayoutId id="2147483765" r:id="rId8"/>
    <p:sldLayoutId id="2147483766" r:id="rId9"/>
    <p:sldLayoutId id="2147483767" r:id="rId10"/>
    <p:sldLayoutId id="2147483769" r:id="rId11"/>
  </p:sldLayoutIdLst>
  <p:hf sldNum="0" hdr="0" ftr="0" dt="0"/>
  <p:txStyles>
    <p:titleStyle>
      <a:lvl1pPr algn="l" defTabSz="914400" rtl="0" eaLnBrk="1" latinLnBrk="0" hangingPunct="1">
        <a:lnSpc>
          <a:spcPct val="100000"/>
        </a:lnSpc>
        <a:spcBef>
          <a:spcPct val="0"/>
        </a:spcBef>
        <a:buNone/>
        <a:defRPr sz="3600" i="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aes@ursy.ch"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5.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5" name="ZoneTexte 4">
            <a:extLst>
              <a:ext uri="{FF2B5EF4-FFF2-40B4-BE49-F238E27FC236}">
                <a16:creationId xmlns:a16="http://schemas.microsoft.com/office/drawing/2014/main" id="{0B5E5A68-DAF2-6693-09B0-C6C235F387EA}"/>
              </a:ext>
            </a:extLst>
          </p:cNvPr>
          <p:cNvSpPr txBox="1"/>
          <p:nvPr/>
        </p:nvSpPr>
        <p:spPr>
          <a:xfrm>
            <a:off x="6209740" y="583710"/>
            <a:ext cx="5202944" cy="2516999"/>
          </a:xfrm>
          <a:prstGeom prst="rect">
            <a:avLst/>
          </a:prstGeom>
        </p:spPr>
        <p:txBody>
          <a:bodyPr vert="horz" lIns="91440" tIns="45720" rIns="91440" bIns="45720" rtlCol="0" anchor="b">
            <a:normAutofit/>
          </a:bodyPr>
          <a:lstStyle/>
          <a:p>
            <a:pPr>
              <a:spcBef>
                <a:spcPct val="0"/>
              </a:spcBef>
              <a:spcAft>
                <a:spcPts val="600"/>
              </a:spcAft>
            </a:pPr>
            <a:r>
              <a:rPr lang="en-US" sz="7200" b="1" i="1" dirty="0">
                <a:latin typeface="+mj-lt"/>
                <a:ea typeface="+mj-ea"/>
                <a:cs typeface="+mj-cs"/>
              </a:rPr>
              <a:t>Bienvenue</a:t>
            </a:r>
            <a:r>
              <a:rPr lang="en-US" sz="4000" b="1" i="1" dirty="0">
                <a:latin typeface="+mj-lt"/>
                <a:ea typeface="+mj-ea"/>
                <a:cs typeface="+mj-cs"/>
              </a:rPr>
              <a:t>!</a:t>
            </a:r>
          </a:p>
        </p:txBody>
      </p:sp>
      <p:sp>
        <p:nvSpPr>
          <p:cNvPr id="3" name="Sous-titre 2">
            <a:extLst>
              <a:ext uri="{FF2B5EF4-FFF2-40B4-BE49-F238E27FC236}">
                <a16:creationId xmlns:a16="http://schemas.microsoft.com/office/drawing/2014/main" id="{526281F1-6745-47E5-78E3-BD47B4B30FAB}"/>
              </a:ext>
            </a:extLst>
          </p:cNvPr>
          <p:cNvSpPr>
            <a:spLocks noGrp="1"/>
          </p:cNvSpPr>
          <p:nvPr>
            <p:ph type="subTitle" idx="1"/>
          </p:nvPr>
        </p:nvSpPr>
        <p:spPr>
          <a:xfrm>
            <a:off x="6146077" y="4026798"/>
            <a:ext cx="5575948" cy="2741455"/>
          </a:xfrm>
        </p:spPr>
        <p:txBody>
          <a:bodyPr vert="horz" lIns="91440" tIns="45720" rIns="91440" bIns="45720" rtlCol="0">
            <a:normAutofit/>
          </a:bodyPr>
          <a:lstStyle/>
          <a:p>
            <a:r>
              <a:rPr lang="en-US" sz="2400" b="1" dirty="0"/>
              <a:t>Soirée de </a:t>
            </a:r>
            <a:r>
              <a:rPr lang="en-US" sz="2400" b="1" dirty="0" err="1"/>
              <a:t>présentation</a:t>
            </a:r>
            <a:r>
              <a:rPr lang="en-US" sz="2400" b="1" dirty="0"/>
              <a:t> du 24.06.26</a:t>
            </a:r>
          </a:p>
          <a:p>
            <a:r>
              <a:rPr lang="en-US" sz="2400" b="1" dirty="0"/>
              <a:t>19h00 salle </a:t>
            </a:r>
            <a:r>
              <a:rPr lang="en-US" sz="2400" b="1" dirty="0" err="1"/>
              <a:t>communale</a:t>
            </a:r>
            <a:endParaRPr lang="en-US" sz="2400" b="1" dirty="0"/>
          </a:p>
          <a:p>
            <a:r>
              <a:rPr lang="en-US" sz="2400" b="1" dirty="0"/>
              <a:t>AES, </a:t>
            </a:r>
            <a:r>
              <a:rPr lang="en-US" sz="2400" b="1" dirty="0" err="1"/>
              <a:t>rentrée</a:t>
            </a:r>
            <a:r>
              <a:rPr lang="en-US" sz="2400" b="1" dirty="0"/>
              <a:t> 2026-2027</a:t>
            </a:r>
          </a:p>
          <a:p>
            <a:endParaRPr lang="en-US" sz="2400" b="1" dirty="0"/>
          </a:p>
        </p:txBody>
      </p:sp>
      <p:pic>
        <p:nvPicPr>
          <p:cNvPr id="4" name="Image 3">
            <a:extLst>
              <a:ext uri="{FF2B5EF4-FFF2-40B4-BE49-F238E27FC236}">
                <a16:creationId xmlns:a16="http://schemas.microsoft.com/office/drawing/2014/main" id="{0DC87B8A-0F7E-C63B-C4E4-88A94C8DA8C9}"/>
              </a:ext>
            </a:extLst>
          </p:cNvPr>
          <p:cNvPicPr>
            <a:picLocks noChangeAspect="1"/>
          </p:cNvPicPr>
          <p:nvPr/>
        </p:nvPicPr>
        <p:blipFill>
          <a:blip r:embed="rId3"/>
          <a:stretch>
            <a:fillRect/>
          </a:stretch>
        </p:blipFill>
        <p:spPr>
          <a:xfrm>
            <a:off x="586496" y="1671674"/>
            <a:ext cx="5089607" cy="3495609"/>
          </a:xfrm>
          <a:prstGeom prst="rect">
            <a:avLst/>
          </a:prstGeom>
        </p:spPr>
      </p:pic>
      <p:sp>
        <p:nvSpPr>
          <p:cNvPr id="24" name="Freeform: Shape 23">
            <a:extLst>
              <a:ext uri="{FF2B5EF4-FFF2-40B4-BE49-F238E27FC236}">
                <a16:creationId xmlns:a16="http://schemas.microsoft.com/office/drawing/2014/main" id="{3D505D40-32E9-4C48-81F8-AD80433BE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71"/>
            <a:ext cx="3426372" cy="1018905"/>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6" name="Group 25">
            <a:extLst>
              <a:ext uri="{FF2B5EF4-FFF2-40B4-BE49-F238E27FC236}">
                <a16:creationId xmlns:a16="http://schemas.microsoft.com/office/drawing/2014/main" id="{C507BF36-B92B-4CAC-BCA7-8364B51E1F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942487" y="401784"/>
            <a:ext cx="886141" cy="802496"/>
            <a:chOff x="10948005" y="3272152"/>
            <a:chExt cx="868640" cy="786648"/>
          </a:xfrm>
          <a:solidFill>
            <a:schemeClr val="accent1"/>
          </a:solidFill>
        </p:grpSpPr>
        <p:sp>
          <p:nvSpPr>
            <p:cNvPr id="27" name="Freeform: Shape 26">
              <a:extLst>
                <a:ext uri="{FF2B5EF4-FFF2-40B4-BE49-F238E27FC236}">
                  <a16:creationId xmlns:a16="http://schemas.microsoft.com/office/drawing/2014/main" id="{2276237E-3A6D-452F-879C-FB8C77A18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8" name="Freeform: Shape 27">
              <a:extLst>
                <a:ext uri="{FF2B5EF4-FFF2-40B4-BE49-F238E27FC236}">
                  <a16:creationId xmlns:a16="http://schemas.microsoft.com/office/drawing/2014/main" id="{38BC9243-F4BF-48A7-89AE-DFA5B37DE6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Freeform: Shape 28">
              <a:extLst>
                <a:ext uri="{FF2B5EF4-FFF2-40B4-BE49-F238E27FC236}">
                  <a16:creationId xmlns:a16="http://schemas.microsoft.com/office/drawing/2014/main" id="{5DE414EC-F3DF-412E-9B22-5328DAA99C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0" name="Graphic 12">
              <a:extLst>
                <a:ext uri="{FF2B5EF4-FFF2-40B4-BE49-F238E27FC236}">
                  <a16:creationId xmlns:a16="http://schemas.microsoft.com/office/drawing/2014/main" id="{039C06B1-FDEA-47B1-8222-7D622CD72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31" name="Graphic 15">
              <a:extLst>
                <a:ext uri="{FF2B5EF4-FFF2-40B4-BE49-F238E27FC236}">
                  <a16:creationId xmlns:a16="http://schemas.microsoft.com/office/drawing/2014/main" id="{B834C8C1-9BD1-4635-8E5B-65815F901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2" name="Graphic 15">
              <a:extLst>
                <a:ext uri="{FF2B5EF4-FFF2-40B4-BE49-F238E27FC236}">
                  <a16:creationId xmlns:a16="http://schemas.microsoft.com/office/drawing/2014/main" id="{2963D456-B3F4-4EDC-827E-645741F64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73A58845-EFFB-4806-BC6D-47418C15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5" name="Graphic 78">
            <a:extLst>
              <a:ext uri="{FF2B5EF4-FFF2-40B4-BE49-F238E27FC236}">
                <a16:creationId xmlns:a16="http://schemas.microsoft.com/office/drawing/2014/main" id="{DBBA0A0D-8F6A-400A-9E49-8C008E2C7D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09740" y="3267662"/>
            <a:ext cx="972241" cy="45718"/>
            <a:chOff x="4886325" y="3371754"/>
            <a:chExt cx="2418492" cy="113728"/>
          </a:xfrm>
          <a:solidFill>
            <a:schemeClr val="accent1"/>
          </a:solidFill>
        </p:grpSpPr>
        <p:sp>
          <p:nvSpPr>
            <p:cNvPr id="36" name="Graphic 78">
              <a:extLst>
                <a:ext uri="{FF2B5EF4-FFF2-40B4-BE49-F238E27FC236}">
                  <a16:creationId xmlns:a16="http://schemas.microsoft.com/office/drawing/2014/main" id="{A5DD701E-4BC9-48E3-AF4F-013B52D63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37" name="Graphic 78">
              <a:extLst>
                <a:ext uri="{FF2B5EF4-FFF2-40B4-BE49-F238E27FC236}">
                  <a16:creationId xmlns:a16="http://schemas.microsoft.com/office/drawing/2014/main" id="{FB658B62-664D-4B3B-BBDA-235666290B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38" name="Graphic 78">
                <a:extLst>
                  <a:ext uri="{FF2B5EF4-FFF2-40B4-BE49-F238E27FC236}">
                    <a16:creationId xmlns:a16="http://schemas.microsoft.com/office/drawing/2014/main" id="{B11F9D25-67B1-4BDB-A290-97B93A19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39" name="Graphic 78">
                <a:extLst>
                  <a:ext uri="{FF2B5EF4-FFF2-40B4-BE49-F238E27FC236}">
                    <a16:creationId xmlns:a16="http://schemas.microsoft.com/office/drawing/2014/main" id="{B9D5C40A-1B1B-4C25-9707-E8F1CF6E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40" name="Graphic 78">
                <a:extLst>
                  <a:ext uri="{FF2B5EF4-FFF2-40B4-BE49-F238E27FC236}">
                    <a16:creationId xmlns:a16="http://schemas.microsoft.com/office/drawing/2014/main" id="{2DD0C1D6-FF64-45AB-8775-83AB3C470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41" name="Graphic 78">
                <a:extLst>
                  <a:ext uri="{FF2B5EF4-FFF2-40B4-BE49-F238E27FC236}">
                    <a16:creationId xmlns:a16="http://schemas.microsoft.com/office/drawing/2014/main" id="{15AFBB84-8485-4329-89FC-04663D985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4122974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F9C493A-9F03-49B4-B3FB-19CE5AC11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98"/>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8" name="Freeform: Shape 17">
            <a:extLst>
              <a:ext uri="{FF2B5EF4-FFF2-40B4-BE49-F238E27FC236}">
                <a16:creationId xmlns:a16="http://schemas.microsoft.com/office/drawing/2014/main" id="{90A46C7D-C1BB-49B8-8D37-39742820E9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2"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3">
              <a:lumMod val="40000"/>
              <a:lumOff val="6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4E3E0E8D-F3FC-4DEA-4CEF-4F7AEAAE27D1}"/>
              </a:ext>
            </a:extLst>
          </p:cNvPr>
          <p:cNvSpPr>
            <a:spLocks noGrp="1"/>
          </p:cNvSpPr>
          <p:nvPr>
            <p:ph type="title"/>
          </p:nvPr>
        </p:nvSpPr>
        <p:spPr>
          <a:xfrm>
            <a:off x="525717" y="787068"/>
            <a:ext cx="10077557" cy="1325563"/>
          </a:xfrm>
        </p:spPr>
        <p:txBody>
          <a:bodyPr>
            <a:normAutofit/>
          </a:bodyPr>
          <a:lstStyle/>
          <a:p>
            <a:r>
              <a:rPr lang="fr-CH" sz="4000" dirty="0"/>
              <a:t>Déroulement de la soirée </a:t>
            </a:r>
          </a:p>
        </p:txBody>
      </p:sp>
      <p:grpSp>
        <p:nvGrpSpPr>
          <p:cNvPr id="20" name="Graphic 78">
            <a:extLst>
              <a:ext uri="{FF2B5EF4-FFF2-40B4-BE49-F238E27FC236}">
                <a16:creationId xmlns:a16="http://schemas.microsoft.com/office/drawing/2014/main" id="{C13D619A-1417-41F6-AB84-3DA81D94BD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2345718"/>
            <a:ext cx="972241" cy="45718"/>
            <a:chOff x="4886325" y="3371754"/>
            <a:chExt cx="2418492" cy="113728"/>
          </a:xfrm>
          <a:solidFill>
            <a:schemeClr val="accent1"/>
          </a:solidFill>
        </p:grpSpPr>
        <p:sp>
          <p:nvSpPr>
            <p:cNvPr id="21" name="Graphic 78">
              <a:extLst>
                <a:ext uri="{FF2B5EF4-FFF2-40B4-BE49-F238E27FC236}">
                  <a16:creationId xmlns:a16="http://schemas.microsoft.com/office/drawing/2014/main" id="{ABA075C2-6990-484C-907A-08DB4DF5A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2" name="Graphic 78">
              <a:extLst>
                <a:ext uri="{FF2B5EF4-FFF2-40B4-BE49-F238E27FC236}">
                  <a16:creationId xmlns:a16="http://schemas.microsoft.com/office/drawing/2014/main" id="{EC9D29F2-21D6-461F-8BD7-533101D86CE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3" name="Graphic 78">
                <a:extLst>
                  <a:ext uri="{FF2B5EF4-FFF2-40B4-BE49-F238E27FC236}">
                    <a16:creationId xmlns:a16="http://schemas.microsoft.com/office/drawing/2014/main" id="{F1CB2E23-919F-4FDA-9880-7AEF61BF3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4" name="Graphic 78">
                <a:extLst>
                  <a:ext uri="{FF2B5EF4-FFF2-40B4-BE49-F238E27FC236}">
                    <a16:creationId xmlns:a16="http://schemas.microsoft.com/office/drawing/2014/main" id="{2BBC6B41-7E8B-40C0-8289-6918BCA68F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67E04027-1EC8-4CBE-A4D2-F09F6AF0E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26" name="Graphic 78">
                <a:extLst>
                  <a:ext uri="{FF2B5EF4-FFF2-40B4-BE49-F238E27FC236}">
                    <a16:creationId xmlns:a16="http://schemas.microsoft.com/office/drawing/2014/main" id="{5EC8762A-B2EC-4710-9F10-B93BE2075E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28" name="Freeform: Shape 27">
            <a:extLst>
              <a:ext uri="{FF2B5EF4-FFF2-40B4-BE49-F238E27FC236}">
                <a16:creationId xmlns:a16="http://schemas.microsoft.com/office/drawing/2014/main" id="{D5B4F0F5-BE58-4EC0-B650-A71A07437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30" name="Group 29">
            <a:extLst>
              <a:ext uri="{FF2B5EF4-FFF2-40B4-BE49-F238E27FC236}">
                <a16:creationId xmlns:a16="http://schemas.microsoft.com/office/drawing/2014/main" id="{E700C1F5-B637-45FE-96CC-270D263A59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31" name="Freeform: Shape 30">
              <a:extLst>
                <a:ext uri="{FF2B5EF4-FFF2-40B4-BE49-F238E27FC236}">
                  <a16:creationId xmlns:a16="http://schemas.microsoft.com/office/drawing/2014/main" id="{83DA22C9-3830-4323-9087-6D7C1E6AA3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2" name="Freeform: Shape 31">
              <a:extLst>
                <a:ext uri="{FF2B5EF4-FFF2-40B4-BE49-F238E27FC236}">
                  <a16:creationId xmlns:a16="http://schemas.microsoft.com/office/drawing/2014/main" id="{A5AC4DA9-FD16-4055-8D2D-95D615C03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3" name="Freeform: Shape 32">
              <a:extLst>
                <a:ext uri="{FF2B5EF4-FFF2-40B4-BE49-F238E27FC236}">
                  <a16:creationId xmlns:a16="http://schemas.microsoft.com/office/drawing/2014/main" id="{8BA7D58E-9AB5-4B54-A635-2E86BEC78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4" name="Graphic 12">
              <a:extLst>
                <a:ext uri="{FF2B5EF4-FFF2-40B4-BE49-F238E27FC236}">
                  <a16:creationId xmlns:a16="http://schemas.microsoft.com/office/drawing/2014/main" id="{B7D72779-BBD2-4D64-B6B1-E052E227EB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35" name="Graphic 15">
              <a:extLst>
                <a:ext uri="{FF2B5EF4-FFF2-40B4-BE49-F238E27FC236}">
                  <a16:creationId xmlns:a16="http://schemas.microsoft.com/office/drawing/2014/main" id="{569BD34C-BFEF-4FB1-A094-2D9E687CD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6" name="Graphic 15">
              <a:extLst>
                <a:ext uri="{FF2B5EF4-FFF2-40B4-BE49-F238E27FC236}">
                  <a16:creationId xmlns:a16="http://schemas.microsoft.com/office/drawing/2014/main" id="{DC258A66-ED52-4FA3-96CE-7932E91F51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EC6A48C-21EF-4485-9836-0445500033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5" name="Espace réservé du contenu 2">
            <a:extLst>
              <a:ext uri="{FF2B5EF4-FFF2-40B4-BE49-F238E27FC236}">
                <a16:creationId xmlns:a16="http://schemas.microsoft.com/office/drawing/2014/main" id="{4AEC852A-62E6-B4C1-C5F5-C91F63F54D8E}"/>
              </a:ext>
            </a:extLst>
          </p:cNvPr>
          <p:cNvGraphicFramePr>
            <a:graphicFrameLocks noGrp="1"/>
          </p:cNvGraphicFramePr>
          <p:nvPr>
            <p:ph idx="1"/>
            <p:extLst>
              <p:ext uri="{D42A27DB-BD31-4B8C-83A1-F6EECF244321}">
                <p14:modId xmlns:p14="http://schemas.microsoft.com/office/powerpoint/2010/main" val="4145550510"/>
              </p:ext>
            </p:extLst>
          </p:nvPr>
        </p:nvGraphicFramePr>
        <p:xfrm>
          <a:off x="525463" y="2522538"/>
          <a:ext cx="10077450" cy="3548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 2">
            <a:extLst>
              <a:ext uri="{FF2B5EF4-FFF2-40B4-BE49-F238E27FC236}">
                <a16:creationId xmlns:a16="http://schemas.microsoft.com/office/drawing/2014/main" id="{5D586C3D-276E-7193-FF98-D42299EEE88A}"/>
              </a:ext>
            </a:extLst>
          </p:cNvPr>
          <p:cNvPicPr>
            <a:picLocks noChangeAspect="1"/>
          </p:cNvPicPr>
          <p:nvPr/>
        </p:nvPicPr>
        <p:blipFill>
          <a:blip r:embed="rId7"/>
          <a:stretch>
            <a:fillRect/>
          </a:stretch>
        </p:blipFill>
        <p:spPr>
          <a:xfrm>
            <a:off x="9651608" y="212041"/>
            <a:ext cx="2315676" cy="1593997"/>
          </a:xfrm>
          <a:prstGeom prst="rect">
            <a:avLst/>
          </a:prstGeom>
        </p:spPr>
      </p:pic>
    </p:spTree>
    <p:extLst>
      <p:ext uri="{BB962C8B-B14F-4D97-AF65-F5344CB8AC3E}">
        <p14:creationId xmlns:p14="http://schemas.microsoft.com/office/powerpoint/2010/main" val="3804652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F9C493A-9F03-49B4-B3FB-19CE5AC11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re 1">
            <a:extLst>
              <a:ext uri="{FF2B5EF4-FFF2-40B4-BE49-F238E27FC236}">
                <a16:creationId xmlns:a16="http://schemas.microsoft.com/office/drawing/2014/main" id="{B62A79C6-A499-2020-D021-50983483BA15}"/>
              </a:ext>
            </a:extLst>
          </p:cNvPr>
          <p:cNvSpPr>
            <a:spLocks noGrp="1"/>
          </p:cNvSpPr>
          <p:nvPr>
            <p:ph type="title"/>
          </p:nvPr>
        </p:nvSpPr>
        <p:spPr>
          <a:xfrm>
            <a:off x="6171254" y="329869"/>
            <a:ext cx="4213359" cy="684072"/>
          </a:xfrm>
        </p:spPr>
        <p:txBody>
          <a:bodyPr anchor="b">
            <a:normAutofit/>
          </a:bodyPr>
          <a:lstStyle/>
          <a:p>
            <a:r>
              <a:rPr lang="fr-CH" dirty="0"/>
              <a:t>Organigramme </a:t>
            </a:r>
          </a:p>
        </p:txBody>
      </p:sp>
      <p:pic>
        <p:nvPicPr>
          <p:cNvPr id="4" name="Image 3" descr="Une image contenant Graphique, texte, graphisme, Police&#10;&#10;Description générée automatiquement">
            <a:extLst>
              <a:ext uri="{FF2B5EF4-FFF2-40B4-BE49-F238E27FC236}">
                <a16:creationId xmlns:a16="http://schemas.microsoft.com/office/drawing/2014/main" id="{09BA2A59-356D-F83C-BB30-FEC1A835A8A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1477" y="1312722"/>
            <a:ext cx="4049455" cy="29061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aphic 78">
            <a:extLst>
              <a:ext uri="{FF2B5EF4-FFF2-40B4-BE49-F238E27FC236}">
                <a16:creationId xmlns:a16="http://schemas.microsoft.com/office/drawing/2014/main" id="{5E46079A-4648-465E-9D1A-479174C99F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71728" y="3092185"/>
            <a:ext cx="972241" cy="45718"/>
            <a:chOff x="4886325" y="3371754"/>
            <a:chExt cx="2418492" cy="113728"/>
          </a:xfrm>
          <a:solidFill>
            <a:schemeClr val="accent1"/>
          </a:solidFill>
        </p:grpSpPr>
        <p:sp>
          <p:nvSpPr>
            <p:cNvPr id="25" name="Graphic 78">
              <a:extLst>
                <a:ext uri="{FF2B5EF4-FFF2-40B4-BE49-F238E27FC236}">
                  <a16:creationId xmlns:a16="http://schemas.microsoft.com/office/drawing/2014/main" id="{A3BA42E0-6D8E-44BF-AC6B-5FB25C200A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26" name="Graphic 78">
              <a:extLst>
                <a:ext uri="{FF2B5EF4-FFF2-40B4-BE49-F238E27FC236}">
                  <a16:creationId xmlns:a16="http://schemas.microsoft.com/office/drawing/2014/main" id="{91EF6403-FD18-4EC0-840F-8F70F3494B3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7" name="Graphic 78">
                <a:extLst>
                  <a:ext uri="{FF2B5EF4-FFF2-40B4-BE49-F238E27FC236}">
                    <a16:creationId xmlns:a16="http://schemas.microsoft.com/office/drawing/2014/main" id="{92B6AD13-0D11-4C0C-A362-E048C97326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8" name="Graphic 78">
                <a:extLst>
                  <a:ext uri="{FF2B5EF4-FFF2-40B4-BE49-F238E27FC236}">
                    <a16:creationId xmlns:a16="http://schemas.microsoft.com/office/drawing/2014/main" id="{61DDD1A9-F0A4-4900-9DEF-F6B383361B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9" name="Graphic 78">
                <a:extLst>
                  <a:ext uri="{FF2B5EF4-FFF2-40B4-BE49-F238E27FC236}">
                    <a16:creationId xmlns:a16="http://schemas.microsoft.com/office/drawing/2014/main" id="{F26977AE-F962-40FD-945B-D1E106951B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30" name="Graphic 78">
                <a:extLst>
                  <a:ext uri="{FF2B5EF4-FFF2-40B4-BE49-F238E27FC236}">
                    <a16:creationId xmlns:a16="http://schemas.microsoft.com/office/drawing/2014/main" id="{6078955A-1871-4463-B23D-8AD33984CD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32" name="Freeform: Shape 31">
            <a:extLst>
              <a:ext uri="{FF2B5EF4-FFF2-40B4-BE49-F238E27FC236}">
                <a16:creationId xmlns:a16="http://schemas.microsoft.com/office/drawing/2014/main" id="{62F1D297-74F5-4948-9655-BC87A30A4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637359"/>
            <a:ext cx="5486401" cy="1220641"/>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34" name="Group 33">
            <a:extLst>
              <a:ext uri="{FF2B5EF4-FFF2-40B4-BE49-F238E27FC236}">
                <a16:creationId xmlns:a16="http://schemas.microsoft.com/office/drawing/2014/main" id="{756DB040-BB4B-446D-9172-7253A56604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782" y="5182141"/>
            <a:ext cx="886141" cy="802496"/>
            <a:chOff x="10948005" y="3272152"/>
            <a:chExt cx="868640" cy="786648"/>
          </a:xfrm>
          <a:solidFill>
            <a:schemeClr val="accent1"/>
          </a:solidFill>
        </p:grpSpPr>
        <p:sp>
          <p:nvSpPr>
            <p:cNvPr id="35" name="Freeform: Shape 34">
              <a:extLst>
                <a:ext uri="{FF2B5EF4-FFF2-40B4-BE49-F238E27FC236}">
                  <a16:creationId xmlns:a16="http://schemas.microsoft.com/office/drawing/2014/main" id="{58AE7480-26E8-4D60-9ABF-DF801570BE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6" name="Freeform: Shape 35">
              <a:extLst>
                <a:ext uri="{FF2B5EF4-FFF2-40B4-BE49-F238E27FC236}">
                  <a16:creationId xmlns:a16="http://schemas.microsoft.com/office/drawing/2014/main" id="{3644645D-B360-4E3D-A96A-6D9CE4F34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7" name="Freeform: Shape 36">
              <a:extLst>
                <a:ext uri="{FF2B5EF4-FFF2-40B4-BE49-F238E27FC236}">
                  <a16:creationId xmlns:a16="http://schemas.microsoft.com/office/drawing/2014/main" id="{E99C8E1E-3260-4E6A-83CA-9334683161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8" name="Graphic 12">
              <a:extLst>
                <a:ext uri="{FF2B5EF4-FFF2-40B4-BE49-F238E27FC236}">
                  <a16:creationId xmlns:a16="http://schemas.microsoft.com/office/drawing/2014/main" id="{3A551C21-5423-4320-86B3-CA6956E708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39" name="Graphic 15">
              <a:extLst>
                <a:ext uri="{FF2B5EF4-FFF2-40B4-BE49-F238E27FC236}">
                  <a16:creationId xmlns:a16="http://schemas.microsoft.com/office/drawing/2014/main" id="{6D1A9E3F-8323-45A6-B267-8EA6B1A000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40" name="Graphic 15">
              <a:extLst>
                <a:ext uri="{FF2B5EF4-FFF2-40B4-BE49-F238E27FC236}">
                  <a16:creationId xmlns:a16="http://schemas.microsoft.com/office/drawing/2014/main" id="{F4049F71-8749-4860-8F6D-611D459A9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89D62868-92E4-42DF-9CF9-A9190CC14C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5" name="Espace réservé du contenu 2">
            <a:extLst>
              <a:ext uri="{FF2B5EF4-FFF2-40B4-BE49-F238E27FC236}">
                <a16:creationId xmlns:a16="http://schemas.microsoft.com/office/drawing/2014/main" id="{D751DA74-7CA6-64D6-76DA-B0C7EDFDAAAD}"/>
              </a:ext>
            </a:extLst>
          </p:cNvPr>
          <p:cNvGraphicFramePr>
            <a:graphicFrameLocks noGrp="1"/>
          </p:cNvGraphicFramePr>
          <p:nvPr>
            <p:ph idx="1"/>
            <p:extLst>
              <p:ext uri="{D42A27DB-BD31-4B8C-83A1-F6EECF244321}">
                <p14:modId xmlns:p14="http://schemas.microsoft.com/office/powerpoint/2010/main" val="2550958001"/>
              </p:ext>
            </p:extLst>
          </p:nvPr>
        </p:nvGraphicFramePr>
        <p:xfrm>
          <a:off x="4931654" y="1013940"/>
          <a:ext cx="7174208" cy="5752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6896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8B4603-89F1-B1BF-E580-897833EACA76}"/>
              </a:ext>
            </a:extLst>
          </p:cNvPr>
          <p:cNvSpPr>
            <a:spLocks noGrp="1"/>
          </p:cNvSpPr>
          <p:nvPr>
            <p:ph type="title"/>
          </p:nvPr>
        </p:nvSpPr>
        <p:spPr>
          <a:xfrm>
            <a:off x="1313672" y="787070"/>
            <a:ext cx="10077557" cy="760909"/>
          </a:xfrm>
        </p:spPr>
        <p:txBody>
          <a:bodyPr>
            <a:normAutofit fontScale="90000"/>
          </a:bodyPr>
          <a:lstStyle/>
          <a:p>
            <a:r>
              <a:rPr lang="fr-CH" sz="4000" dirty="0"/>
              <a:t>Unités de présences des enfants dans l’AES</a:t>
            </a:r>
          </a:p>
        </p:txBody>
      </p:sp>
      <p:sp>
        <p:nvSpPr>
          <p:cNvPr id="3" name="Espace réservé du contenu 2">
            <a:extLst>
              <a:ext uri="{FF2B5EF4-FFF2-40B4-BE49-F238E27FC236}">
                <a16:creationId xmlns:a16="http://schemas.microsoft.com/office/drawing/2014/main" id="{C28953AA-B810-B456-CB7B-9EAA5C6D618C}"/>
              </a:ext>
            </a:extLst>
          </p:cNvPr>
          <p:cNvSpPr>
            <a:spLocks noGrp="1"/>
          </p:cNvSpPr>
          <p:nvPr>
            <p:ph idx="1"/>
          </p:nvPr>
        </p:nvSpPr>
        <p:spPr>
          <a:xfrm>
            <a:off x="2140515" y="1780161"/>
            <a:ext cx="8151350" cy="4663144"/>
          </a:xfrm>
        </p:spPr>
        <p:txBody>
          <a:bodyPr>
            <a:normAutofit/>
          </a:bodyPr>
          <a:lstStyle/>
          <a:p>
            <a:r>
              <a:rPr lang="fr-CH" sz="3200" dirty="0"/>
              <a:t>Unité 1:		 6h30- 8h00</a:t>
            </a:r>
          </a:p>
          <a:p>
            <a:r>
              <a:rPr lang="fr-CH" sz="3200" dirty="0"/>
              <a:t>Unité 2:		8h00-11h40</a:t>
            </a:r>
          </a:p>
          <a:p>
            <a:r>
              <a:rPr lang="fr-CH" sz="3200" dirty="0"/>
              <a:t>Unité 3:		</a:t>
            </a:r>
            <a:r>
              <a:rPr lang="fr-CH" sz="3200" dirty="0">
                <a:solidFill>
                  <a:srgbClr val="FF0000"/>
                </a:solidFill>
              </a:rPr>
              <a:t>11h40</a:t>
            </a:r>
            <a:r>
              <a:rPr lang="fr-CH" sz="3200" dirty="0"/>
              <a:t>- 13h35</a:t>
            </a:r>
          </a:p>
          <a:p>
            <a:r>
              <a:rPr lang="fr-CH" sz="3200" dirty="0"/>
              <a:t>Unité 4:		13h35- 15h15</a:t>
            </a:r>
          </a:p>
          <a:p>
            <a:r>
              <a:rPr lang="fr-CH" sz="3200" dirty="0"/>
              <a:t>Unité 5: 	         15h15- 17h00</a:t>
            </a:r>
          </a:p>
          <a:p>
            <a:r>
              <a:rPr lang="fr-CH" sz="3200" dirty="0"/>
              <a:t>Unité 6:		17h00-18h00</a:t>
            </a:r>
          </a:p>
          <a:p>
            <a:r>
              <a:rPr lang="fr-CH" sz="3200" dirty="0"/>
              <a:t>Unité 7:		18h00- 18h30</a:t>
            </a:r>
          </a:p>
        </p:txBody>
      </p:sp>
      <p:pic>
        <p:nvPicPr>
          <p:cNvPr id="4" name="Image 3">
            <a:extLst>
              <a:ext uri="{FF2B5EF4-FFF2-40B4-BE49-F238E27FC236}">
                <a16:creationId xmlns:a16="http://schemas.microsoft.com/office/drawing/2014/main" id="{546A0065-ECCC-0EB1-7443-E0AEFC5C470E}"/>
              </a:ext>
            </a:extLst>
          </p:cNvPr>
          <p:cNvPicPr>
            <a:picLocks noChangeAspect="1"/>
          </p:cNvPicPr>
          <p:nvPr/>
        </p:nvPicPr>
        <p:blipFill>
          <a:blip r:embed="rId2"/>
          <a:stretch>
            <a:fillRect/>
          </a:stretch>
        </p:blipFill>
        <p:spPr>
          <a:xfrm>
            <a:off x="9367736" y="4748852"/>
            <a:ext cx="2437459" cy="1677828"/>
          </a:xfrm>
          <a:prstGeom prst="rect">
            <a:avLst/>
          </a:prstGeom>
        </p:spPr>
      </p:pic>
    </p:spTree>
    <p:extLst>
      <p:ext uri="{BB962C8B-B14F-4D97-AF65-F5344CB8AC3E}">
        <p14:creationId xmlns:p14="http://schemas.microsoft.com/office/powerpoint/2010/main" val="2954390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DE8E523E-25D9-B256-086B-8FDF0AC96879}"/>
              </a:ext>
            </a:extLst>
          </p:cNvPr>
          <p:cNvSpPr>
            <a:spLocks noGrp="1"/>
          </p:cNvSpPr>
          <p:nvPr>
            <p:ph type="subTitle" idx="1"/>
          </p:nvPr>
        </p:nvSpPr>
        <p:spPr>
          <a:xfrm>
            <a:off x="1687949" y="1361870"/>
            <a:ext cx="9391855" cy="4854101"/>
          </a:xfrm>
        </p:spPr>
        <p:txBody>
          <a:bodyPr>
            <a:normAutofit/>
          </a:bodyPr>
          <a:lstStyle/>
          <a:p>
            <a:r>
              <a:rPr lang="fr-FR" sz="4000" i="1" dirty="0">
                <a:latin typeface="+mj-lt"/>
                <a:ea typeface="+mj-ea"/>
                <a:cs typeface="+mj-cs"/>
              </a:rPr>
              <a:t>Communication avec l’AES: </a:t>
            </a:r>
          </a:p>
          <a:p>
            <a:endParaRPr lang="fr-FR" sz="4000" i="1" dirty="0">
              <a:latin typeface="+mj-lt"/>
              <a:ea typeface="+mj-ea"/>
              <a:cs typeface="+mj-cs"/>
            </a:endParaRPr>
          </a:p>
          <a:p>
            <a:r>
              <a:rPr lang="fr-FR" sz="3200" dirty="0"/>
              <a:t>Mail: </a:t>
            </a:r>
            <a:r>
              <a:rPr lang="fr-FR" sz="3200" dirty="0">
                <a:hlinkClick r:id="rId2">
                  <a:extLst>
                    <a:ext uri="{A12FA001-AC4F-418D-AE19-62706E023703}">
                      <ahyp:hlinkClr xmlns:ahyp="http://schemas.microsoft.com/office/drawing/2018/hyperlinkcolor" val="tx"/>
                    </a:ext>
                  </a:extLst>
                </a:hlinkClick>
              </a:rPr>
              <a:t>aes@ursy.ch</a:t>
            </a:r>
            <a:r>
              <a:rPr lang="fr-FR" sz="3200" dirty="0"/>
              <a:t> tous les jours  </a:t>
            </a:r>
            <a:r>
              <a:rPr lang="fr-FR" sz="3200" b="1" u="sng" dirty="0"/>
              <a:t>jusqu’à 8h00</a:t>
            </a:r>
            <a:r>
              <a:rPr lang="fr-FR" sz="3200" dirty="0"/>
              <a:t> </a:t>
            </a:r>
          </a:p>
          <a:p>
            <a:r>
              <a:rPr lang="fr-FR" sz="3200" dirty="0"/>
              <a:t>Téléphone: 077.523.77.13</a:t>
            </a:r>
          </a:p>
          <a:p>
            <a:r>
              <a:rPr lang="fr-FR" sz="3200" dirty="0"/>
              <a:t>Les SMS ne sont pas consultés</a:t>
            </a:r>
          </a:p>
          <a:p>
            <a:r>
              <a:rPr lang="fr-FR" sz="3200" dirty="0"/>
              <a:t>Nous ne travaillons plus avec Klapp,   mais avec…</a:t>
            </a:r>
          </a:p>
          <a:p>
            <a:endParaRPr lang="fr-FR" dirty="0"/>
          </a:p>
          <a:p>
            <a:endParaRPr lang="fr-FR" dirty="0"/>
          </a:p>
        </p:txBody>
      </p:sp>
      <p:pic>
        <p:nvPicPr>
          <p:cNvPr id="6" name="Image 5">
            <a:extLst>
              <a:ext uri="{FF2B5EF4-FFF2-40B4-BE49-F238E27FC236}">
                <a16:creationId xmlns:a16="http://schemas.microsoft.com/office/drawing/2014/main" id="{417956F9-C617-9DF6-3BD8-42ECF0376617}"/>
              </a:ext>
            </a:extLst>
          </p:cNvPr>
          <p:cNvPicPr>
            <a:picLocks noChangeAspect="1"/>
          </p:cNvPicPr>
          <p:nvPr/>
        </p:nvPicPr>
        <p:blipFill>
          <a:blip r:embed="rId3"/>
          <a:stretch>
            <a:fillRect/>
          </a:stretch>
        </p:blipFill>
        <p:spPr>
          <a:xfrm>
            <a:off x="9676829" y="117556"/>
            <a:ext cx="2332562" cy="1605621"/>
          </a:xfrm>
          <a:prstGeom prst="rect">
            <a:avLst/>
          </a:prstGeom>
        </p:spPr>
      </p:pic>
    </p:spTree>
    <p:extLst>
      <p:ext uri="{BB962C8B-B14F-4D97-AF65-F5344CB8AC3E}">
        <p14:creationId xmlns:p14="http://schemas.microsoft.com/office/powerpoint/2010/main" val="3241289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15BA5F-DE96-4BF2-439E-D8254D0F0CC5}"/>
              </a:ext>
            </a:extLst>
          </p:cNvPr>
          <p:cNvSpPr>
            <a:spLocks noGrp="1"/>
          </p:cNvSpPr>
          <p:nvPr>
            <p:ph type="title"/>
          </p:nvPr>
        </p:nvSpPr>
        <p:spPr>
          <a:xfrm>
            <a:off x="1479032" y="115849"/>
            <a:ext cx="7236955" cy="1325563"/>
          </a:xfrm>
        </p:spPr>
        <p:txBody>
          <a:bodyPr>
            <a:normAutofit/>
          </a:bodyPr>
          <a:lstStyle/>
          <a:p>
            <a:r>
              <a:rPr lang="fr-FR" sz="6000" dirty="0"/>
              <a:t>MON PORTAIL</a:t>
            </a:r>
            <a:endParaRPr lang="fr-CH" sz="6000" dirty="0"/>
          </a:p>
        </p:txBody>
      </p:sp>
      <p:sp>
        <p:nvSpPr>
          <p:cNvPr id="3" name="Espace réservé du contenu 2">
            <a:extLst>
              <a:ext uri="{FF2B5EF4-FFF2-40B4-BE49-F238E27FC236}">
                <a16:creationId xmlns:a16="http://schemas.microsoft.com/office/drawing/2014/main" id="{49DAE2D5-DA25-7F6F-7259-A7A1A6B2C69B}"/>
              </a:ext>
            </a:extLst>
          </p:cNvPr>
          <p:cNvSpPr>
            <a:spLocks noGrp="1"/>
          </p:cNvSpPr>
          <p:nvPr>
            <p:ph idx="1"/>
          </p:nvPr>
        </p:nvSpPr>
        <p:spPr>
          <a:xfrm>
            <a:off x="447262" y="1441412"/>
            <a:ext cx="11002188" cy="5299032"/>
          </a:xfrm>
        </p:spPr>
        <p:txBody>
          <a:bodyPr>
            <a:normAutofit fontScale="62500" lnSpcReduction="20000"/>
          </a:bodyPr>
          <a:lstStyle/>
          <a:p>
            <a:r>
              <a:rPr lang="fr-FR" sz="4100" dirty="0"/>
              <a:t>Les Absences (ex: sorties scolaires) doivent être annoncées sur l’agenda de Mon portail en cliquant sur la ou les unités concernées.</a:t>
            </a:r>
          </a:p>
          <a:p>
            <a:endParaRPr lang="fr-CH" sz="4100" dirty="0"/>
          </a:p>
          <a:p>
            <a:r>
              <a:rPr lang="fr-CH" sz="4100" dirty="0"/>
              <a:t>Il faut cliquer sur le jour et l’unité dans la rubrique agenda, puis insérer une capture d’écran de l’information dans la rubrique Téléchargements.</a:t>
            </a:r>
          </a:p>
          <a:p>
            <a:endParaRPr lang="fr-CH" dirty="0"/>
          </a:p>
          <a:p>
            <a:r>
              <a:rPr lang="fr-CH" sz="4100" dirty="0"/>
              <a:t>Demande de placement occasionnel</a:t>
            </a:r>
          </a:p>
          <a:p>
            <a:r>
              <a:rPr lang="fr-CH" sz="4100" dirty="0"/>
              <a:t>minimum</a:t>
            </a:r>
            <a:r>
              <a:rPr lang="fr-CH" sz="4100" b="1" dirty="0"/>
              <a:t> 15 JOURS à l’avance</a:t>
            </a:r>
          </a:p>
          <a:p>
            <a:endParaRPr lang="fr-CH" sz="4100" b="1" dirty="0"/>
          </a:p>
          <a:p>
            <a:r>
              <a:rPr lang="fr-CH" sz="4100" dirty="0"/>
              <a:t>Demande de place AES vacances</a:t>
            </a:r>
          </a:p>
          <a:p>
            <a:endParaRPr lang="fr-CH" dirty="0"/>
          </a:p>
        </p:txBody>
      </p:sp>
      <p:pic>
        <p:nvPicPr>
          <p:cNvPr id="4" name="Image 3">
            <a:extLst>
              <a:ext uri="{FF2B5EF4-FFF2-40B4-BE49-F238E27FC236}">
                <a16:creationId xmlns:a16="http://schemas.microsoft.com/office/drawing/2014/main" id="{43F8DD19-AED0-EF63-6F96-3BCD7D47B450}"/>
              </a:ext>
            </a:extLst>
          </p:cNvPr>
          <p:cNvPicPr>
            <a:picLocks noChangeAspect="1"/>
          </p:cNvPicPr>
          <p:nvPr/>
        </p:nvPicPr>
        <p:blipFill>
          <a:blip r:embed="rId2"/>
          <a:stretch>
            <a:fillRect/>
          </a:stretch>
        </p:blipFill>
        <p:spPr>
          <a:xfrm>
            <a:off x="9676829" y="117556"/>
            <a:ext cx="2332562" cy="1605621"/>
          </a:xfrm>
          <a:prstGeom prst="rect">
            <a:avLst/>
          </a:prstGeom>
        </p:spPr>
      </p:pic>
    </p:spTree>
    <p:extLst>
      <p:ext uri="{BB962C8B-B14F-4D97-AF65-F5344CB8AC3E}">
        <p14:creationId xmlns:p14="http://schemas.microsoft.com/office/powerpoint/2010/main" val="1121686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CC02BA-946B-AA58-0D21-D8B3D6962A63}"/>
              </a:ext>
            </a:extLst>
          </p:cNvPr>
          <p:cNvSpPr>
            <a:spLocks noGrp="1"/>
          </p:cNvSpPr>
          <p:nvPr>
            <p:ph type="title"/>
          </p:nvPr>
        </p:nvSpPr>
        <p:spPr>
          <a:xfrm>
            <a:off x="304653" y="0"/>
            <a:ext cx="10077557" cy="1325563"/>
          </a:xfrm>
        </p:spPr>
        <p:txBody>
          <a:bodyPr/>
          <a:lstStyle/>
          <a:p>
            <a:r>
              <a:rPr lang="fr-CH" dirty="0"/>
              <a:t>AES Vacances </a:t>
            </a:r>
            <a:br>
              <a:rPr lang="fr-CH" dirty="0"/>
            </a:br>
            <a:r>
              <a:rPr lang="fr-CH" dirty="0"/>
              <a:t>Dates 2026-2027</a:t>
            </a:r>
            <a:endParaRPr lang="fr-CH" sz="2000" i="0" dirty="0"/>
          </a:p>
        </p:txBody>
      </p:sp>
      <p:pic>
        <p:nvPicPr>
          <p:cNvPr id="5" name="Image 4">
            <a:extLst>
              <a:ext uri="{FF2B5EF4-FFF2-40B4-BE49-F238E27FC236}">
                <a16:creationId xmlns:a16="http://schemas.microsoft.com/office/drawing/2014/main" id="{09826514-7C1E-0712-BAFF-A027589B6876}"/>
              </a:ext>
            </a:extLst>
          </p:cNvPr>
          <p:cNvPicPr>
            <a:picLocks noChangeAspect="1"/>
          </p:cNvPicPr>
          <p:nvPr/>
        </p:nvPicPr>
        <p:blipFill>
          <a:blip r:embed="rId3"/>
          <a:stretch>
            <a:fillRect/>
          </a:stretch>
        </p:blipFill>
        <p:spPr>
          <a:xfrm>
            <a:off x="9174145" y="322570"/>
            <a:ext cx="2793139" cy="1922660"/>
          </a:xfrm>
          <a:prstGeom prst="rect">
            <a:avLst/>
          </a:prstGeom>
        </p:spPr>
      </p:pic>
      <p:pic>
        <p:nvPicPr>
          <p:cNvPr id="7" name="Espace réservé du contenu 6">
            <a:extLst>
              <a:ext uri="{FF2B5EF4-FFF2-40B4-BE49-F238E27FC236}">
                <a16:creationId xmlns:a16="http://schemas.microsoft.com/office/drawing/2014/main" id="{6BB1C01C-B9EF-025B-1BB6-08ADBEE6ED7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42867" y="1325563"/>
            <a:ext cx="7789687" cy="5507309"/>
          </a:xfrm>
          <a:prstGeom prst="rect">
            <a:avLst/>
          </a:prstGeom>
        </p:spPr>
      </p:pic>
    </p:spTree>
    <p:extLst>
      <p:ext uri="{BB962C8B-B14F-4D97-AF65-F5344CB8AC3E}">
        <p14:creationId xmlns:p14="http://schemas.microsoft.com/office/powerpoint/2010/main" val="4251737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7F799E-2F44-D6A5-3642-7559687D4BDF}"/>
              </a:ext>
            </a:extLst>
          </p:cNvPr>
          <p:cNvSpPr>
            <a:spLocks noGrp="1"/>
          </p:cNvSpPr>
          <p:nvPr>
            <p:ph type="title"/>
          </p:nvPr>
        </p:nvSpPr>
        <p:spPr/>
        <p:txBody>
          <a:bodyPr>
            <a:normAutofit/>
          </a:bodyPr>
          <a:lstStyle/>
          <a:p>
            <a:r>
              <a:rPr lang="fr-CH" sz="4000" dirty="0"/>
              <a:t>Nos cartes de circulation : </a:t>
            </a:r>
            <a:br>
              <a:rPr lang="fr-CH" sz="4000" dirty="0"/>
            </a:br>
            <a:r>
              <a:rPr lang="fr-CH" sz="4000" dirty="0"/>
              <a:t>un outil au quotidien !</a:t>
            </a:r>
          </a:p>
        </p:txBody>
      </p:sp>
      <p:pic>
        <p:nvPicPr>
          <p:cNvPr id="2050" name="Picture 2">
            <a:extLst>
              <a:ext uri="{FF2B5EF4-FFF2-40B4-BE49-F238E27FC236}">
                <a16:creationId xmlns:a16="http://schemas.microsoft.com/office/drawing/2014/main" id="{1A53DBD6-69C7-58D7-F7C7-54029FC363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764363" y="1451114"/>
            <a:ext cx="4572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D0FE36A1-4A98-969B-6420-7FF557EEE7A8}"/>
              </a:ext>
            </a:extLst>
          </p:cNvPr>
          <p:cNvSpPr txBox="1"/>
          <p:nvPr/>
        </p:nvSpPr>
        <p:spPr>
          <a:xfrm>
            <a:off x="389107" y="2538929"/>
            <a:ext cx="5262664" cy="4154984"/>
          </a:xfrm>
          <a:prstGeom prst="rect">
            <a:avLst/>
          </a:prstGeom>
          <a:noFill/>
        </p:spPr>
        <p:txBody>
          <a:bodyPr wrap="square" rtlCol="0">
            <a:spAutoFit/>
          </a:bodyPr>
          <a:lstStyle/>
          <a:p>
            <a:r>
              <a:rPr lang="fr-CH" sz="3200" dirty="0"/>
              <a:t>Il est important de renseigner toutes les informations pouvant être utiles à notre personnel (notamment les allergies) et d’ajouter une </a:t>
            </a:r>
            <a:r>
              <a:rPr lang="fr-CH" sz="4000" b="1" dirty="0"/>
              <a:t>photo</a:t>
            </a:r>
            <a:r>
              <a:rPr lang="fr-CH" sz="3200" dirty="0"/>
              <a:t> récente de votre enfant sur Mon Portail.</a:t>
            </a:r>
          </a:p>
        </p:txBody>
      </p:sp>
      <p:pic>
        <p:nvPicPr>
          <p:cNvPr id="5" name="Image 4">
            <a:extLst>
              <a:ext uri="{FF2B5EF4-FFF2-40B4-BE49-F238E27FC236}">
                <a16:creationId xmlns:a16="http://schemas.microsoft.com/office/drawing/2014/main" id="{AF3737CC-B853-B762-A40C-5DEAC0A8D84C}"/>
              </a:ext>
            </a:extLst>
          </p:cNvPr>
          <p:cNvPicPr>
            <a:picLocks noChangeAspect="1"/>
          </p:cNvPicPr>
          <p:nvPr/>
        </p:nvPicPr>
        <p:blipFill>
          <a:blip r:embed="rId3"/>
          <a:stretch>
            <a:fillRect/>
          </a:stretch>
        </p:blipFill>
        <p:spPr>
          <a:xfrm>
            <a:off x="10041576" y="322570"/>
            <a:ext cx="1925708" cy="1325563"/>
          </a:xfrm>
          <a:prstGeom prst="rect">
            <a:avLst/>
          </a:prstGeom>
        </p:spPr>
      </p:pic>
    </p:spTree>
    <p:extLst>
      <p:ext uri="{BB962C8B-B14F-4D97-AF65-F5344CB8AC3E}">
        <p14:creationId xmlns:p14="http://schemas.microsoft.com/office/powerpoint/2010/main" val="3497129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2BAC65-BD7C-0673-39B7-67F33E2911BA}"/>
              </a:ext>
            </a:extLst>
          </p:cNvPr>
          <p:cNvSpPr>
            <a:spLocks noGrp="1"/>
          </p:cNvSpPr>
          <p:nvPr>
            <p:ph type="ctrTitle"/>
          </p:nvPr>
        </p:nvSpPr>
        <p:spPr>
          <a:xfrm>
            <a:off x="1814342" y="538697"/>
            <a:ext cx="6512535" cy="1815397"/>
          </a:xfrm>
        </p:spPr>
        <p:txBody>
          <a:bodyPr>
            <a:normAutofit fontScale="90000"/>
          </a:bodyPr>
          <a:lstStyle/>
          <a:p>
            <a:r>
              <a:rPr lang="fr-FR" sz="4400" dirty="0"/>
              <a:t>Activité extrascolaire</a:t>
            </a:r>
            <a:br>
              <a:rPr lang="fr-FR" dirty="0"/>
            </a:br>
            <a:br>
              <a:rPr lang="fr-FR" dirty="0"/>
            </a:br>
            <a:endParaRPr lang="fr-CH" dirty="0"/>
          </a:p>
        </p:txBody>
      </p:sp>
      <p:sp>
        <p:nvSpPr>
          <p:cNvPr id="3" name="Sous-titre 2">
            <a:extLst>
              <a:ext uri="{FF2B5EF4-FFF2-40B4-BE49-F238E27FC236}">
                <a16:creationId xmlns:a16="http://schemas.microsoft.com/office/drawing/2014/main" id="{6B30A213-490E-485E-17FE-3A7AE49416EE}"/>
              </a:ext>
            </a:extLst>
          </p:cNvPr>
          <p:cNvSpPr>
            <a:spLocks noGrp="1"/>
          </p:cNvSpPr>
          <p:nvPr>
            <p:ph type="subTitle" idx="1"/>
          </p:nvPr>
        </p:nvSpPr>
        <p:spPr>
          <a:xfrm>
            <a:off x="509954" y="1507779"/>
            <a:ext cx="11027988" cy="4811524"/>
          </a:xfrm>
        </p:spPr>
        <p:txBody>
          <a:bodyPr>
            <a:normAutofit fontScale="92500"/>
          </a:bodyPr>
          <a:lstStyle/>
          <a:p>
            <a:r>
              <a:rPr lang="fr-CH" sz="4100" b="1" u="sng" dirty="0"/>
              <a:t>Un départ </a:t>
            </a:r>
            <a:r>
              <a:rPr lang="fr-CH" sz="4100" dirty="0"/>
              <a:t>vers une activité extrascolaire (foot, zumba, piscine, gym ...) par enfant et par semaine pourra être accordé. Une autorisation de départ via Mon Portail doit être notifiée. Ils se rendront seuls à l’activité et seront récupérés directement par leurs parents.</a:t>
            </a:r>
          </a:p>
          <a:p>
            <a:r>
              <a:rPr lang="fr-CH" sz="4100" b="1" dirty="0"/>
              <a:t>Pas de retour à l’AES possible.</a:t>
            </a:r>
          </a:p>
          <a:p>
            <a:endParaRPr lang="fr-CH" dirty="0"/>
          </a:p>
        </p:txBody>
      </p:sp>
      <p:pic>
        <p:nvPicPr>
          <p:cNvPr id="4" name="Image 3">
            <a:extLst>
              <a:ext uri="{FF2B5EF4-FFF2-40B4-BE49-F238E27FC236}">
                <a16:creationId xmlns:a16="http://schemas.microsoft.com/office/drawing/2014/main" id="{79B0A892-6FC7-539F-5BF8-726D6C22F64F}"/>
              </a:ext>
            </a:extLst>
          </p:cNvPr>
          <p:cNvPicPr>
            <a:picLocks noChangeAspect="1"/>
          </p:cNvPicPr>
          <p:nvPr/>
        </p:nvPicPr>
        <p:blipFill>
          <a:blip r:embed="rId2"/>
          <a:stretch>
            <a:fillRect/>
          </a:stretch>
        </p:blipFill>
        <p:spPr>
          <a:xfrm>
            <a:off x="10078500" y="322571"/>
            <a:ext cx="1808400" cy="1244814"/>
          </a:xfrm>
          <a:prstGeom prst="rect">
            <a:avLst/>
          </a:prstGeom>
        </p:spPr>
      </p:pic>
    </p:spTree>
    <p:extLst>
      <p:ext uri="{BB962C8B-B14F-4D97-AF65-F5344CB8AC3E}">
        <p14:creationId xmlns:p14="http://schemas.microsoft.com/office/powerpoint/2010/main" val="3360268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F41BA641-0261-111A-C373-A6F228899A97}"/>
              </a:ext>
            </a:extLst>
          </p:cNvPr>
          <p:cNvSpPr txBox="1"/>
          <p:nvPr/>
        </p:nvSpPr>
        <p:spPr>
          <a:xfrm>
            <a:off x="145469" y="623457"/>
            <a:ext cx="11242964" cy="5355312"/>
          </a:xfrm>
          <a:prstGeom prst="rect">
            <a:avLst/>
          </a:prstGeom>
          <a:noFill/>
        </p:spPr>
        <p:txBody>
          <a:bodyPr wrap="square" rtlCol="0">
            <a:spAutoFit/>
          </a:bodyPr>
          <a:lstStyle/>
          <a:p>
            <a:r>
              <a:rPr lang="fr-CH" sz="3200" b="1" u="sng" dirty="0"/>
              <a:t>Nouveauté pour la rentrée 2026-2027</a:t>
            </a:r>
          </a:p>
          <a:p>
            <a:endParaRPr lang="fr-CH" sz="3200" dirty="0"/>
          </a:p>
          <a:p>
            <a:r>
              <a:rPr lang="fr-CH" sz="3600" dirty="0"/>
              <a:t>Midi libre et goûters libre </a:t>
            </a:r>
            <a:r>
              <a:rPr lang="fr-CH" sz="2800" dirty="0"/>
              <a:t>pour TOUS !!</a:t>
            </a:r>
          </a:p>
          <a:p>
            <a:endParaRPr lang="fr-CH" sz="2800" dirty="0"/>
          </a:p>
          <a:p>
            <a:endParaRPr lang="fr-CH" sz="2800" dirty="0"/>
          </a:p>
          <a:p>
            <a:r>
              <a:rPr lang="fr-CH" sz="2800" dirty="0"/>
              <a:t>Cette évolution ne modifie en rien l’organisation des déplacements ou des horaires, mais concerne uniquement le déroulement des repas et des goûters dès que les enfants arrivent à l’AES afin de mieux respecter le rythme et les besoins des enfants</a:t>
            </a:r>
          </a:p>
          <a:p>
            <a:endParaRPr lang="fr-CH" sz="2800" dirty="0"/>
          </a:p>
          <a:p>
            <a:endParaRPr lang="fr-CH" sz="2800" dirty="0"/>
          </a:p>
          <a:p>
            <a:endParaRPr lang="fr-CH" dirty="0"/>
          </a:p>
        </p:txBody>
      </p:sp>
      <p:pic>
        <p:nvPicPr>
          <p:cNvPr id="6" name="Image 5">
            <a:extLst>
              <a:ext uri="{FF2B5EF4-FFF2-40B4-BE49-F238E27FC236}">
                <a16:creationId xmlns:a16="http://schemas.microsoft.com/office/drawing/2014/main" id="{B824CD77-5BA0-B734-55EF-A680EF679492}"/>
              </a:ext>
            </a:extLst>
          </p:cNvPr>
          <p:cNvPicPr>
            <a:picLocks noChangeAspect="1"/>
          </p:cNvPicPr>
          <p:nvPr/>
        </p:nvPicPr>
        <p:blipFill>
          <a:blip r:embed="rId2"/>
          <a:stretch>
            <a:fillRect/>
          </a:stretch>
        </p:blipFill>
        <p:spPr>
          <a:xfrm>
            <a:off x="9398728" y="291080"/>
            <a:ext cx="2409091" cy="1658300"/>
          </a:xfrm>
          <a:prstGeom prst="rect">
            <a:avLst/>
          </a:prstGeom>
        </p:spPr>
      </p:pic>
      <p:pic>
        <p:nvPicPr>
          <p:cNvPr id="8" name="Image 7" descr="Enfants à la cantine : 2,7 mille images vectorielles de ...">
            <a:extLst>
              <a:ext uri="{FF2B5EF4-FFF2-40B4-BE49-F238E27FC236}">
                <a16:creationId xmlns:a16="http://schemas.microsoft.com/office/drawing/2014/main" id="{5D091BE8-9505-EC55-B845-0FE038A497D3}"/>
              </a:ext>
            </a:extLst>
          </p:cNvPr>
          <p:cNvPicPr>
            <a:picLocks noChangeAspect="1"/>
          </p:cNvPicPr>
          <p:nvPr/>
        </p:nvPicPr>
        <p:blipFill>
          <a:blip r:embed="rId3"/>
          <a:stretch>
            <a:fillRect/>
          </a:stretch>
        </p:blipFill>
        <p:spPr>
          <a:xfrm>
            <a:off x="7452941" y="4876974"/>
            <a:ext cx="2817446" cy="2203589"/>
          </a:xfrm>
          <a:prstGeom prst="rect">
            <a:avLst/>
          </a:prstGeom>
        </p:spPr>
      </p:pic>
    </p:spTree>
    <p:extLst>
      <p:ext uri="{BB962C8B-B14F-4D97-AF65-F5344CB8AC3E}">
        <p14:creationId xmlns:p14="http://schemas.microsoft.com/office/powerpoint/2010/main" val="2642331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1F012A-D791-319A-09B3-857758E7F538}"/>
              </a:ext>
            </a:extLst>
          </p:cNvPr>
          <p:cNvSpPr>
            <a:spLocks noGrp="1"/>
          </p:cNvSpPr>
          <p:nvPr>
            <p:ph type="title"/>
          </p:nvPr>
        </p:nvSpPr>
        <p:spPr/>
        <p:txBody>
          <a:bodyPr>
            <a:normAutofit/>
          </a:bodyPr>
          <a:lstStyle/>
          <a:p>
            <a:r>
              <a:rPr lang="fr-CH" sz="4000" dirty="0"/>
              <a:t>Calendrier</a:t>
            </a:r>
          </a:p>
        </p:txBody>
      </p:sp>
      <p:graphicFrame>
        <p:nvGraphicFramePr>
          <p:cNvPr id="5" name="Espace réservé du contenu 2">
            <a:extLst>
              <a:ext uri="{FF2B5EF4-FFF2-40B4-BE49-F238E27FC236}">
                <a16:creationId xmlns:a16="http://schemas.microsoft.com/office/drawing/2014/main" id="{DD3C2035-F199-BDC8-5B41-7B4EE3BD6F5B}"/>
              </a:ext>
            </a:extLst>
          </p:cNvPr>
          <p:cNvGraphicFramePr>
            <a:graphicFrameLocks noGrp="1"/>
          </p:cNvGraphicFramePr>
          <p:nvPr>
            <p:ph idx="1"/>
            <p:extLst>
              <p:ext uri="{D42A27DB-BD31-4B8C-83A1-F6EECF244321}">
                <p14:modId xmlns:p14="http://schemas.microsoft.com/office/powerpoint/2010/main" val="794418297"/>
              </p:ext>
            </p:extLst>
          </p:nvPr>
        </p:nvGraphicFramePr>
        <p:xfrm>
          <a:off x="525717" y="2521885"/>
          <a:ext cx="10077557" cy="35490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 2">
            <a:extLst>
              <a:ext uri="{FF2B5EF4-FFF2-40B4-BE49-F238E27FC236}">
                <a16:creationId xmlns:a16="http://schemas.microsoft.com/office/drawing/2014/main" id="{1A356848-4CCF-68A6-1C8D-1373A5F25E38}"/>
              </a:ext>
            </a:extLst>
          </p:cNvPr>
          <p:cNvPicPr>
            <a:picLocks noChangeAspect="1"/>
          </p:cNvPicPr>
          <p:nvPr/>
        </p:nvPicPr>
        <p:blipFill>
          <a:blip r:embed="rId7"/>
          <a:stretch>
            <a:fillRect/>
          </a:stretch>
        </p:blipFill>
        <p:spPr>
          <a:xfrm>
            <a:off x="9398728" y="291080"/>
            <a:ext cx="2409091" cy="1658300"/>
          </a:xfrm>
          <a:prstGeom prst="rect">
            <a:avLst/>
          </a:prstGeom>
        </p:spPr>
      </p:pic>
    </p:spTree>
    <p:extLst>
      <p:ext uri="{BB962C8B-B14F-4D97-AF65-F5344CB8AC3E}">
        <p14:creationId xmlns:p14="http://schemas.microsoft.com/office/powerpoint/2010/main" val="3894758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re 1">
            <a:extLst>
              <a:ext uri="{FF2B5EF4-FFF2-40B4-BE49-F238E27FC236}">
                <a16:creationId xmlns:a16="http://schemas.microsoft.com/office/drawing/2014/main" id="{3437BB8A-7FE1-D5AA-B1AF-AACE1CC2C51B}"/>
              </a:ext>
            </a:extLst>
          </p:cNvPr>
          <p:cNvSpPr>
            <a:spLocks noGrp="1"/>
          </p:cNvSpPr>
          <p:nvPr>
            <p:ph type="ctrTitle"/>
          </p:nvPr>
        </p:nvSpPr>
        <p:spPr>
          <a:xfrm>
            <a:off x="5824330" y="1122363"/>
            <a:ext cx="5452002" cy="1978346"/>
          </a:xfrm>
        </p:spPr>
        <p:txBody>
          <a:bodyPr>
            <a:normAutofit/>
          </a:bodyPr>
          <a:lstStyle/>
          <a:p>
            <a:r>
              <a:rPr lang="fr-FR" dirty="0"/>
              <a:t>Patch midi et goûter</a:t>
            </a:r>
            <a:br>
              <a:rPr lang="fr-FR" dirty="0"/>
            </a:br>
            <a:r>
              <a:rPr lang="fr-FR" dirty="0"/>
              <a:t>pour 1H et 2H</a:t>
            </a:r>
            <a:endParaRPr lang="fr-CH" dirty="0"/>
          </a:p>
        </p:txBody>
      </p:sp>
      <p:sp>
        <p:nvSpPr>
          <p:cNvPr id="3" name="Sous-titre 2">
            <a:extLst>
              <a:ext uri="{FF2B5EF4-FFF2-40B4-BE49-F238E27FC236}">
                <a16:creationId xmlns:a16="http://schemas.microsoft.com/office/drawing/2014/main" id="{9324B518-5FCE-E711-0E90-98AE1EE4DF50}"/>
              </a:ext>
            </a:extLst>
          </p:cNvPr>
          <p:cNvSpPr>
            <a:spLocks noGrp="1"/>
          </p:cNvSpPr>
          <p:nvPr>
            <p:ph type="subTitle" idx="1"/>
          </p:nvPr>
        </p:nvSpPr>
        <p:spPr>
          <a:xfrm>
            <a:off x="5849211" y="3589152"/>
            <a:ext cx="5896121" cy="2692054"/>
          </a:xfrm>
        </p:spPr>
        <p:txBody>
          <a:bodyPr>
            <a:normAutofit/>
          </a:bodyPr>
          <a:lstStyle/>
          <a:p>
            <a:pPr>
              <a:lnSpc>
                <a:spcPct val="100000"/>
              </a:lnSpc>
            </a:pPr>
            <a:r>
              <a:rPr lang="fr-CH" sz="1900" dirty="0"/>
              <a:t>À la fin de la séance, merci de passer auprès de nos collaboratrices pour recevoir les patchs à apposer sur le triangle de votre enfant les jours de fréquentation de l’AES. Dès la rentrée</a:t>
            </a:r>
          </a:p>
        </p:txBody>
      </p:sp>
      <p:pic>
        <p:nvPicPr>
          <p:cNvPr id="1026" name="Picture 2">
            <a:extLst>
              <a:ext uri="{FF2B5EF4-FFF2-40B4-BE49-F238E27FC236}">
                <a16:creationId xmlns:a16="http://schemas.microsoft.com/office/drawing/2014/main" id="{28499EE0-2584-9A11-1C59-A2395BB6B3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9276"/>
          <a:stretch>
            <a:fillRect/>
          </a:stretch>
        </p:blipFill>
        <p:spPr bwMode="auto">
          <a:xfrm>
            <a:off x="6824" y="10"/>
            <a:ext cx="56692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Freeform: Shape 1032">
            <a:extLst>
              <a:ext uri="{FF2B5EF4-FFF2-40B4-BE49-F238E27FC236}">
                <a16:creationId xmlns:a16="http://schemas.microsoft.com/office/drawing/2014/main" id="{3D505D40-32E9-4C48-81F8-AD80433BE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2838"/>
            <a:ext cx="3342291" cy="960875"/>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035" name="Group 1034">
            <a:extLst>
              <a:ext uri="{FF2B5EF4-FFF2-40B4-BE49-F238E27FC236}">
                <a16:creationId xmlns:a16="http://schemas.microsoft.com/office/drawing/2014/main" id="{C507BF36-B92B-4CAC-BCA7-8364B51E1F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701611" y="285553"/>
            <a:ext cx="886141" cy="802496"/>
            <a:chOff x="10948005" y="3272152"/>
            <a:chExt cx="868640" cy="786648"/>
          </a:xfrm>
          <a:solidFill>
            <a:schemeClr val="accent1"/>
          </a:solidFill>
        </p:grpSpPr>
        <p:sp>
          <p:nvSpPr>
            <p:cNvPr id="1036" name="Freeform: Shape 1035">
              <a:extLst>
                <a:ext uri="{FF2B5EF4-FFF2-40B4-BE49-F238E27FC236}">
                  <a16:creationId xmlns:a16="http://schemas.microsoft.com/office/drawing/2014/main" id="{2276237E-3A6D-452F-879C-FB8C77A18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037" name="Freeform: Shape 1036">
              <a:extLst>
                <a:ext uri="{FF2B5EF4-FFF2-40B4-BE49-F238E27FC236}">
                  <a16:creationId xmlns:a16="http://schemas.microsoft.com/office/drawing/2014/main" id="{38BC9243-F4BF-48A7-89AE-DFA5B37DE6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038" name="Freeform: Shape 1037">
              <a:extLst>
                <a:ext uri="{FF2B5EF4-FFF2-40B4-BE49-F238E27FC236}">
                  <a16:creationId xmlns:a16="http://schemas.microsoft.com/office/drawing/2014/main" id="{5DE414EC-F3DF-412E-9B22-5328DAA99C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039" name="Graphic 12">
              <a:extLst>
                <a:ext uri="{FF2B5EF4-FFF2-40B4-BE49-F238E27FC236}">
                  <a16:creationId xmlns:a16="http://schemas.microsoft.com/office/drawing/2014/main" id="{039C06B1-FDEA-47B1-8222-7D622CD72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1040" name="Graphic 15">
              <a:extLst>
                <a:ext uri="{FF2B5EF4-FFF2-40B4-BE49-F238E27FC236}">
                  <a16:creationId xmlns:a16="http://schemas.microsoft.com/office/drawing/2014/main" id="{B834C8C1-9BD1-4635-8E5B-65815F901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041" name="Graphic 15">
              <a:extLst>
                <a:ext uri="{FF2B5EF4-FFF2-40B4-BE49-F238E27FC236}">
                  <a16:creationId xmlns:a16="http://schemas.microsoft.com/office/drawing/2014/main" id="{2963D456-B3F4-4EDC-827E-645741F64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1042" name="Freeform: Shape 1041">
              <a:extLst>
                <a:ext uri="{FF2B5EF4-FFF2-40B4-BE49-F238E27FC236}">
                  <a16:creationId xmlns:a16="http://schemas.microsoft.com/office/drawing/2014/main" id="{73A58845-EFFB-4806-BC6D-47418C15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44" name="Graphic 78">
            <a:extLst>
              <a:ext uri="{FF2B5EF4-FFF2-40B4-BE49-F238E27FC236}">
                <a16:creationId xmlns:a16="http://schemas.microsoft.com/office/drawing/2014/main" id="{DBBA0A0D-8F6A-400A-9E49-8C008E2C7D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09740" y="3267662"/>
            <a:ext cx="972241" cy="45718"/>
            <a:chOff x="4886325" y="3371754"/>
            <a:chExt cx="2418492" cy="113728"/>
          </a:xfrm>
          <a:solidFill>
            <a:schemeClr val="accent1"/>
          </a:solidFill>
        </p:grpSpPr>
        <p:sp>
          <p:nvSpPr>
            <p:cNvPr id="1045" name="Graphic 78">
              <a:extLst>
                <a:ext uri="{FF2B5EF4-FFF2-40B4-BE49-F238E27FC236}">
                  <a16:creationId xmlns:a16="http://schemas.microsoft.com/office/drawing/2014/main" id="{A5DD701E-4BC9-48E3-AF4F-013B52D63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46" name="Graphic 78">
              <a:extLst>
                <a:ext uri="{FF2B5EF4-FFF2-40B4-BE49-F238E27FC236}">
                  <a16:creationId xmlns:a16="http://schemas.microsoft.com/office/drawing/2014/main" id="{FB658B62-664D-4B3B-BBDA-235666290B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1047" name="Graphic 78">
                <a:extLst>
                  <a:ext uri="{FF2B5EF4-FFF2-40B4-BE49-F238E27FC236}">
                    <a16:creationId xmlns:a16="http://schemas.microsoft.com/office/drawing/2014/main" id="{B11F9D25-67B1-4BDB-A290-97B93A19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048" name="Graphic 78">
                <a:extLst>
                  <a:ext uri="{FF2B5EF4-FFF2-40B4-BE49-F238E27FC236}">
                    <a16:creationId xmlns:a16="http://schemas.microsoft.com/office/drawing/2014/main" id="{B9D5C40A-1B1B-4C25-9707-E8F1CF6E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049" name="Graphic 78">
                <a:extLst>
                  <a:ext uri="{FF2B5EF4-FFF2-40B4-BE49-F238E27FC236}">
                    <a16:creationId xmlns:a16="http://schemas.microsoft.com/office/drawing/2014/main" id="{2DD0C1D6-FF64-45AB-8775-83AB3C470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050" name="Graphic 78">
                <a:extLst>
                  <a:ext uri="{FF2B5EF4-FFF2-40B4-BE49-F238E27FC236}">
                    <a16:creationId xmlns:a16="http://schemas.microsoft.com/office/drawing/2014/main" id="{15AFBB84-8485-4329-89FC-04663D985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pic>
        <p:nvPicPr>
          <p:cNvPr id="4" name="Image 3">
            <a:extLst>
              <a:ext uri="{FF2B5EF4-FFF2-40B4-BE49-F238E27FC236}">
                <a16:creationId xmlns:a16="http://schemas.microsoft.com/office/drawing/2014/main" id="{0122FFE0-5CAB-226A-6114-A75C0155B8C5}"/>
              </a:ext>
            </a:extLst>
          </p:cNvPr>
          <p:cNvPicPr>
            <a:picLocks noChangeAspect="1"/>
          </p:cNvPicPr>
          <p:nvPr/>
        </p:nvPicPr>
        <p:blipFill>
          <a:blip r:embed="rId3"/>
          <a:stretch>
            <a:fillRect/>
          </a:stretch>
        </p:blipFill>
        <p:spPr>
          <a:xfrm>
            <a:off x="9846183" y="360878"/>
            <a:ext cx="1899149" cy="1307281"/>
          </a:xfrm>
          <a:prstGeom prst="rect">
            <a:avLst/>
          </a:prstGeom>
        </p:spPr>
      </p:pic>
    </p:spTree>
    <p:extLst>
      <p:ext uri="{BB962C8B-B14F-4D97-AF65-F5344CB8AC3E}">
        <p14:creationId xmlns:p14="http://schemas.microsoft.com/office/powerpoint/2010/main" val="3965941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DD6CCE8-AD00-1087-5741-B75C34F4EE6D}"/>
              </a:ext>
            </a:extLst>
          </p:cNvPr>
          <p:cNvSpPr txBox="1"/>
          <p:nvPr/>
        </p:nvSpPr>
        <p:spPr>
          <a:xfrm>
            <a:off x="1459148" y="155631"/>
            <a:ext cx="10077855" cy="5909310"/>
          </a:xfrm>
          <a:prstGeom prst="rect">
            <a:avLst/>
          </a:prstGeom>
          <a:noFill/>
        </p:spPr>
        <p:txBody>
          <a:bodyPr wrap="square">
            <a:spAutoFit/>
          </a:bodyPr>
          <a:lstStyle/>
          <a:p>
            <a:r>
              <a:rPr lang="fr-FR" sz="4000" b="1" u="sng" dirty="0"/>
              <a:t>Organisation visite de l’AES</a:t>
            </a:r>
          </a:p>
          <a:p>
            <a:endParaRPr lang="fr-FR" b="1" u="sng" dirty="0"/>
          </a:p>
          <a:p>
            <a:r>
              <a:rPr lang="fr-CH" sz="3200" dirty="0"/>
              <a:t>Nous vous invitons à visiter l’AES. </a:t>
            </a:r>
          </a:p>
          <a:p>
            <a:r>
              <a:rPr lang="fr-CH" sz="3200" dirty="0"/>
              <a:t>Les départs se feront en petits groupes accompagnés d’un membre de l’équipe éducative, selon l’ordre alphabétique de votre nom de familles:</a:t>
            </a:r>
          </a:p>
          <a:p>
            <a:endParaRPr lang="fr-CH" sz="3200" dirty="0"/>
          </a:p>
          <a:p>
            <a:r>
              <a:rPr lang="fr-CH" sz="3200" dirty="0">
                <a:highlight>
                  <a:srgbClr val="0000FF"/>
                </a:highlight>
              </a:rPr>
              <a:t> A–F (bleu) avec Laura</a:t>
            </a:r>
          </a:p>
          <a:p>
            <a:endParaRPr lang="fr-CH" sz="3200" dirty="0"/>
          </a:p>
          <a:p>
            <a:r>
              <a:rPr lang="fr-CH" sz="3200" dirty="0">
                <a:highlight>
                  <a:srgbClr val="FFFF00"/>
                </a:highlight>
              </a:rPr>
              <a:t>G–N (jaune) avec Mélanie</a:t>
            </a:r>
          </a:p>
          <a:p>
            <a:endParaRPr lang="fr-CH" sz="3200" dirty="0"/>
          </a:p>
          <a:p>
            <a:r>
              <a:rPr lang="fr-CH" sz="3200" dirty="0">
                <a:highlight>
                  <a:srgbClr val="FF00FF"/>
                </a:highlight>
              </a:rPr>
              <a:t>O–Z (rose) avec Caroline</a:t>
            </a:r>
            <a:endParaRPr lang="fr-FR" sz="3200" dirty="0">
              <a:highlight>
                <a:srgbClr val="FF00FF"/>
              </a:highlight>
            </a:endParaRPr>
          </a:p>
        </p:txBody>
      </p:sp>
      <p:pic>
        <p:nvPicPr>
          <p:cNvPr id="3" name="Image 2">
            <a:extLst>
              <a:ext uri="{FF2B5EF4-FFF2-40B4-BE49-F238E27FC236}">
                <a16:creationId xmlns:a16="http://schemas.microsoft.com/office/drawing/2014/main" id="{54EC0E44-BC77-1CA3-CD2B-6961FE30D1D5}"/>
              </a:ext>
            </a:extLst>
          </p:cNvPr>
          <p:cNvPicPr>
            <a:picLocks noChangeAspect="1"/>
          </p:cNvPicPr>
          <p:nvPr/>
        </p:nvPicPr>
        <p:blipFill>
          <a:blip r:embed="rId2"/>
          <a:stretch>
            <a:fillRect/>
          </a:stretch>
        </p:blipFill>
        <p:spPr>
          <a:xfrm>
            <a:off x="7619650" y="4713700"/>
            <a:ext cx="3011197" cy="2072760"/>
          </a:xfrm>
          <a:prstGeom prst="rect">
            <a:avLst/>
          </a:prstGeom>
        </p:spPr>
      </p:pic>
    </p:spTree>
    <p:extLst>
      <p:ext uri="{BB962C8B-B14F-4D97-AF65-F5344CB8AC3E}">
        <p14:creationId xmlns:p14="http://schemas.microsoft.com/office/powerpoint/2010/main" val="104686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F06B555-007A-9B6D-A2BB-D2C3BF087592}"/>
              </a:ext>
            </a:extLst>
          </p:cNvPr>
          <p:cNvSpPr txBox="1"/>
          <p:nvPr/>
        </p:nvSpPr>
        <p:spPr>
          <a:xfrm>
            <a:off x="407483" y="116732"/>
            <a:ext cx="11770467" cy="6494085"/>
          </a:xfrm>
          <a:prstGeom prst="rect">
            <a:avLst/>
          </a:prstGeom>
          <a:noFill/>
        </p:spPr>
        <p:txBody>
          <a:bodyPr wrap="square">
            <a:spAutoFit/>
          </a:bodyPr>
          <a:lstStyle/>
          <a:p>
            <a:r>
              <a:rPr lang="fr-CH" sz="6000" b="1" u="sng" dirty="0"/>
              <a:t>Questions</a:t>
            </a:r>
          </a:p>
          <a:p>
            <a:r>
              <a:rPr lang="fr-CH" sz="6000" b="1" u="sng" dirty="0"/>
              <a:t>d’ordre général ?</a:t>
            </a:r>
          </a:p>
          <a:p>
            <a:endParaRPr lang="fr-CH" sz="4400" dirty="0"/>
          </a:p>
          <a:p>
            <a:r>
              <a:rPr lang="fr-CH" sz="3600" dirty="0"/>
              <a:t>Pour les questions plus personnelles, je reste à disposition après la séance en entretien individuel.</a:t>
            </a:r>
          </a:p>
          <a:p>
            <a:endParaRPr lang="fr-CH" sz="3600" dirty="0"/>
          </a:p>
          <a:p>
            <a:endParaRPr lang="fr-CH" sz="3600" dirty="0"/>
          </a:p>
          <a:p>
            <a:r>
              <a:rPr lang="fr-CH" sz="3600" dirty="0"/>
              <a:t>Nous vous remercions pour </a:t>
            </a:r>
          </a:p>
          <a:p>
            <a:r>
              <a:rPr lang="fr-CH" sz="3600" dirty="0"/>
              <a:t>votre attention </a:t>
            </a:r>
          </a:p>
          <a:p>
            <a:r>
              <a:rPr lang="fr-CH" sz="3600" dirty="0"/>
              <a:t>et votre écoute !</a:t>
            </a:r>
          </a:p>
        </p:txBody>
      </p:sp>
      <p:pic>
        <p:nvPicPr>
          <p:cNvPr id="7" name="Image 6">
            <a:extLst>
              <a:ext uri="{FF2B5EF4-FFF2-40B4-BE49-F238E27FC236}">
                <a16:creationId xmlns:a16="http://schemas.microsoft.com/office/drawing/2014/main" id="{954A5494-DD4E-70BF-EDF4-20826129774D}"/>
              </a:ext>
            </a:extLst>
          </p:cNvPr>
          <p:cNvPicPr>
            <a:picLocks noChangeAspect="1"/>
          </p:cNvPicPr>
          <p:nvPr/>
        </p:nvPicPr>
        <p:blipFill>
          <a:blip r:embed="rId2"/>
          <a:stretch>
            <a:fillRect/>
          </a:stretch>
        </p:blipFill>
        <p:spPr>
          <a:xfrm>
            <a:off x="8554153" y="222087"/>
            <a:ext cx="3011197" cy="2072760"/>
          </a:xfrm>
          <a:prstGeom prst="rect">
            <a:avLst/>
          </a:prstGeom>
        </p:spPr>
      </p:pic>
    </p:spTree>
    <p:extLst>
      <p:ext uri="{BB962C8B-B14F-4D97-AF65-F5344CB8AC3E}">
        <p14:creationId xmlns:p14="http://schemas.microsoft.com/office/powerpoint/2010/main" val="1003497589"/>
      </p:ext>
    </p:extLst>
  </p:cSld>
  <p:clrMapOvr>
    <a:masterClrMapping/>
  </p:clrMapOvr>
</p:sld>
</file>

<file path=ppt/theme/theme1.xml><?xml version="1.0" encoding="utf-8"?>
<a:theme xmlns:a="http://schemas.openxmlformats.org/drawingml/2006/main" name="RocaVTI">
  <a:themeElements>
    <a:clrScheme name="Custom 101">
      <a:dk1>
        <a:sysClr val="windowText" lastClr="000000"/>
      </a:dk1>
      <a:lt1>
        <a:sysClr val="window" lastClr="FFFFFF"/>
      </a:lt1>
      <a:dk2>
        <a:srgbClr val="463443"/>
      </a:dk2>
      <a:lt2>
        <a:srgbClr val="F3F0E9"/>
      </a:lt2>
      <a:accent1>
        <a:srgbClr val="D45E5E"/>
      </a:accent1>
      <a:accent2>
        <a:srgbClr val="D49D8C"/>
      </a:accent2>
      <a:accent3>
        <a:srgbClr val="BF873A"/>
      </a:accent3>
      <a:accent4>
        <a:srgbClr val="C05050"/>
      </a:accent4>
      <a:accent5>
        <a:srgbClr val="A89F68"/>
      </a:accent5>
      <a:accent6>
        <a:srgbClr val="8F6B8A"/>
      </a:accent6>
      <a:hlink>
        <a:srgbClr val="D75681"/>
      </a:hlink>
      <a:folHlink>
        <a:srgbClr val="6C9D92"/>
      </a:folHlink>
    </a:clrScheme>
    <a:fontScheme name="Custom 36">
      <a:majorFont>
        <a:latin typeface="Georgia Pro Semi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ocaVTI" id="{D79FE1D1-0489-4A69-8531-D0B8CDC31CBE}" vid="{CEBA7FE6-C04B-474E-964F-B022887AD13B}"/>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617</Words>
  <Application>Microsoft Office PowerPoint</Application>
  <PresentationFormat>Grand écran</PresentationFormat>
  <Paragraphs>86</Paragraphs>
  <Slides>14</Slides>
  <Notes>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14</vt:i4>
      </vt:variant>
    </vt:vector>
  </HeadingPairs>
  <TitlesOfParts>
    <vt:vector size="20" baseType="lpstr">
      <vt:lpstr>Aptos</vt:lpstr>
      <vt:lpstr>Arial</vt:lpstr>
      <vt:lpstr>Avenir Next LT Pro</vt:lpstr>
      <vt:lpstr>Avenir Next LT Pro Light</vt:lpstr>
      <vt:lpstr>Georgia Pro Semibold</vt:lpstr>
      <vt:lpstr>RocaVTI</vt:lpstr>
      <vt:lpstr>Présentation PowerPoint</vt:lpstr>
      <vt:lpstr>Déroulement de la soirée </vt:lpstr>
      <vt:lpstr>Organigramme </vt:lpstr>
      <vt:lpstr>Unités de présences des enfants dans l’AES</vt:lpstr>
      <vt:lpstr>Présentation PowerPoint</vt:lpstr>
      <vt:lpstr>MON PORTAIL</vt:lpstr>
      <vt:lpstr>AES Vacances  Dates 2026-2027</vt:lpstr>
      <vt:lpstr>Nos cartes de circulation :  un outil au quotidien !</vt:lpstr>
      <vt:lpstr>Activité extrascolaire  </vt:lpstr>
      <vt:lpstr>Présentation PowerPoint</vt:lpstr>
      <vt:lpstr>Calendrier</vt:lpstr>
      <vt:lpstr>Patch midi et goûter pour 1H et 2H</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Chloé Savary</dc:creator>
  <cp:lastModifiedBy>Sidonie Dorthe</cp:lastModifiedBy>
  <cp:revision>35</cp:revision>
  <dcterms:created xsi:type="dcterms:W3CDTF">2024-08-16T06:26:38Z</dcterms:created>
  <dcterms:modified xsi:type="dcterms:W3CDTF">2026-07-02T14:07:49Z</dcterms:modified>
</cp:coreProperties>
</file>